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6ABFC-D427-4152-8B5F-A997A4171332}" v="3" dt="2023-08-07T06:23:54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 Goronovski" userId="7238ddc0-cc64-4c96-9f18-2e239aeef2fc" providerId="ADAL" clId="{AFA6ABFC-D427-4152-8B5F-A997A4171332}"/>
    <pc:docChg chg="custSel modSld">
      <pc:chgData name="Andrei Goronovski" userId="7238ddc0-cc64-4c96-9f18-2e239aeef2fc" providerId="ADAL" clId="{AFA6ABFC-D427-4152-8B5F-A997A4171332}" dt="2023-08-07T06:23:54.630" v="13" actId="164"/>
      <pc:docMkLst>
        <pc:docMk/>
      </pc:docMkLst>
      <pc:sldChg chg="addSp delSp modSp mod">
        <pc:chgData name="Andrei Goronovski" userId="7238ddc0-cc64-4c96-9f18-2e239aeef2fc" providerId="ADAL" clId="{AFA6ABFC-D427-4152-8B5F-A997A4171332}" dt="2023-08-07T06:23:54.630" v="13" actId="164"/>
        <pc:sldMkLst>
          <pc:docMk/>
          <pc:sldMk cId="2600025413" sldId="256"/>
        </pc:sldMkLst>
        <pc:spChg chg="mod">
          <ac:chgData name="Andrei Goronovski" userId="7238ddc0-cc64-4c96-9f18-2e239aeef2fc" providerId="ADAL" clId="{AFA6ABFC-D427-4152-8B5F-A997A4171332}" dt="2023-08-07T06:16:49.115" v="1" actId="20577"/>
          <ac:spMkLst>
            <pc:docMk/>
            <pc:sldMk cId="2600025413" sldId="256"/>
            <ac:spMk id="3" creationId="{42E0F32A-8B0B-2D33-D737-8B5B46D76762}"/>
          </ac:spMkLst>
        </pc:spChg>
        <pc:grpChg chg="add mod">
          <ac:chgData name="Andrei Goronovski" userId="7238ddc0-cc64-4c96-9f18-2e239aeef2fc" providerId="ADAL" clId="{AFA6ABFC-D427-4152-8B5F-A997A4171332}" dt="2023-08-07T06:23:54.630" v="13" actId="164"/>
          <ac:grpSpMkLst>
            <pc:docMk/>
            <pc:sldMk cId="2600025413" sldId="256"/>
            <ac:grpSpMk id="8" creationId="{D35D1F04-8A95-A6CA-F694-1800EEB3B6FB}"/>
          </ac:grpSpMkLst>
        </pc:grpChg>
        <pc:picChg chg="add mod">
          <ac:chgData name="Andrei Goronovski" userId="7238ddc0-cc64-4c96-9f18-2e239aeef2fc" providerId="ADAL" clId="{AFA6ABFC-D427-4152-8B5F-A997A4171332}" dt="2023-08-07T06:23:54.630" v="13" actId="164"/>
          <ac:picMkLst>
            <pc:docMk/>
            <pc:sldMk cId="2600025413" sldId="256"/>
            <ac:picMk id="4" creationId="{0F5CC2BD-A5A2-2AA8-EC35-D33AF0BF5C58}"/>
          </ac:picMkLst>
        </pc:picChg>
        <pc:picChg chg="del">
          <ac:chgData name="Andrei Goronovski" userId="7238ddc0-cc64-4c96-9f18-2e239aeef2fc" providerId="ADAL" clId="{AFA6ABFC-D427-4152-8B5F-A997A4171332}" dt="2023-08-07T06:23:00.070" v="2" actId="478"/>
          <ac:picMkLst>
            <pc:docMk/>
            <pc:sldMk cId="2600025413" sldId="256"/>
            <ac:picMk id="5" creationId="{4F1E1A86-AD67-39BC-C12D-163FF355E502}"/>
          </ac:picMkLst>
        </pc:picChg>
        <pc:picChg chg="add mod ord">
          <ac:chgData name="Andrei Goronovski" userId="7238ddc0-cc64-4c96-9f18-2e239aeef2fc" providerId="ADAL" clId="{AFA6ABFC-D427-4152-8B5F-A997A4171332}" dt="2023-08-07T06:23:54.630" v="13" actId="164"/>
          <ac:picMkLst>
            <pc:docMk/>
            <pc:sldMk cId="2600025413" sldId="256"/>
            <ac:picMk id="7" creationId="{5986DC93-2553-1851-7AD9-D37AC4C37C9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ADEF-43C3-EE9A-31C2-894BB790E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2E454-9603-A538-CF3B-0AF1553C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5397-18EC-5661-7BA4-B6844C33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786E3-FDF6-7AA6-970F-EE82166D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F364D-1E41-DFD9-D1E8-3A2B78DD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FBC3-5F0D-DE60-384A-2E7A12D9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75536-234A-6ADF-41B0-3156513C2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D663C-BB6D-3C29-9703-A9643506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8EBD-2766-7499-4929-F9455CA7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3CF68-46D6-B38B-B4F5-0341B31E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D256F-D9F3-DBCC-BC20-3D6D48363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F81DA-5C24-C2C9-E5F5-BFE0CB8F3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6A8FD-01E3-6836-D371-DD18FE8D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8338-9544-C349-200B-C1CEFE17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C937A-8733-A8E0-3BD6-242031B8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2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938F-6409-AEBB-40B9-33619585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B54D-9C17-E219-9B9C-A225039DD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ECDC9-E6D6-41C6-B442-A5123B3C3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38C5F-B4A3-EBE8-6790-B0A0267D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3F4DA-6976-6125-AF49-E0749E95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195C2-6091-825E-4356-26528A34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15FDE-5CD6-B931-C685-4B9CEF7EC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99061-640E-F786-0ECA-F8CC298D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3690E-793C-3B21-1F8E-13B1A568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38D5D-1E2F-4CFA-45CA-4E3C7DEE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296D-1A80-515A-5D65-A059CBEC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FE33-0311-70AD-2FA6-054358CD7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B7078-B935-C98D-BCDA-39C1E35E1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26CA0-B0DF-BB4C-3786-F13DADA16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F7F6B-4B75-BCCC-3D68-5939356A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2B2F9-4739-BF0D-146D-0DD47605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0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0251-DF83-CDBB-F870-E9B261E9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35C15-977A-5405-0169-54E709975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8F992-9825-B5F6-CD05-DDA2D4B4D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19AC2-5C99-6903-84D7-9E760951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12CBA-8C8F-7F9A-694B-B25944639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4F1EE-1A3C-2E4C-67B4-6E191AAF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BF263-C36D-CC7D-8578-71E87EB0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C4397-7A8C-C4F0-CB94-F32FCDDA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E1A8-8A6C-55A6-A3E8-9DA2580B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A93A5-81DE-932C-7D31-B77470704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277CF2-6953-4719-E2AE-ACFF49DE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E72EE-1E81-847E-5D92-A952AF1B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5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7F2CB-FC14-4B49-A1DE-AE7DED3D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A3E4F-63DA-A7B1-5282-ED9940BA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364B2-2404-EC19-529C-937674DB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3B46-50E6-B46A-0CC2-58083E4D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EFB5-E745-8E2E-2F2D-599E79BC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0EF43-9F2F-468C-AE60-64A865E6C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3149D-3FD9-F954-98C7-36EEAAA9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4A815-08C8-0866-B629-56CDE2E5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15A9B-7095-BAF0-30F6-0D415E5D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C640-B9D1-624D-30A4-FFA21D3C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83CB1E-F4ED-EF76-097C-6772CB927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125E6-45B5-F31A-2DF3-D4E7BA509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4D80C-D73E-50BF-2BAE-CAE4E180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90D7D-6633-E998-4A86-FABDD011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79851-8D5C-89F2-F62F-969CDAF3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7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26EDB-6BB0-2050-BE60-25E365547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D70BD-8B1E-8B86-E799-3563728EA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8397C-E04F-FED1-65CF-C3EFDB8FB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B44F-04A6-4DC2-A409-CDC7F2B17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EAFBC-6FD1-D330-8523-5224F3BCC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4FB45-DF2B-56B5-72CC-124776845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1517-0195-4D4C-88DE-05D50363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alton-nrs.manchester.ac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E0F32A-8B0B-2D33-D737-8B5B46D76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7404" y="5363192"/>
            <a:ext cx="9144000" cy="1655762"/>
          </a:xfrm>
        </p:spPr>
        <p:txBody>
          <a:bodyPr/>
          <a:lstStyle/>
          <a:p>
            <a:r>
              <a:rPr lang="en-US" dirty="0" err="1"/>
              <a:t>Reaktori</a:t>
            </a:r>
            <a:r>
              <a:rPr lang="en-US" dirty="0"/>
              <a:t> </a:t>
            </a:r>
            <a:r>
              <a:rPr lang="en-US" dirty="0" err="1"/>
              <a:t>käivitamine</a:t>
            </a:r>
            <a:r>
              <a:rPr lang="en-US" dirty="0"/>
              <a:t> ja </a:t>
            </a:r>
            <a:r>
              <a:rPr lang="en-US" dirty="0" err="1"/>
              <a:t>juhtimine</a:t>
            </a:r>
            <a:endParaRPr lang="et-EE" dirty="0"/>
          </a:p>
          <a:p>
            <a:r>
              <a:rPr lang="en-US" sz="3200" dirty="0">
                <a:hlinkClick r:id="rId2"/>
              </a:rPr>
              <a:t>https://dalton-nrs.manchester.ac.uk/</a:t>
            </a:r>
            <a:endParaRPr lang="en-US" sz="3200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5D1F04-8A95-A6CA-F694-1800EEB3B6FB}"/>
              </a:ext>
            </a:extLst>
          </p:cNvPr>
          <p:cNvGrpSpPr/>
          <p:nvPr/>
        </p:nvGrpSpPr>
        <p:grpSpPr>
          <a:xfrm>
            <a:off x="903482" y="616509"/>
            <a:ext cx="3350623" cy="4487802"/>
            <a:chOff x="903482" y="616509"/>
            <a:chExt cx="3350623" cy="4487802"/>
          </a:xfrm>
        </p:grpSpPr>
        <p:pic>
          <p:nvPicPr>
            <p:cNvPr id="7" name="Picture 6" descr="A qr code on a black background&#10;&#10;Description automatically generated">
              <a:extLst>
                <a:ext uri="{FF2B5EF4-FFF2-40B4-BE49-F238E27FC236}">
                  <a16:creationId xmlns:a16="http://schemas.microsoft.com/office/drawing/2014/main" id="{5986DC93-2553-1851-7AD9-D37AC4C37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802" y="616509"/>
              <a:ext cx="2857500" cy="4105275"/>
            </a:xfrm>
            <a:prstGeom prst="rect">
              <a:avLst/>
            </a:prstGeom>
          </p:spPr>
        </p:pic>
        <p:pic>
          <p:nvPicPr>
            <p:cNvPr id="4" name="Picture 3" descr="A qr code with a few squares">
              <a:extLst>
                <a:ext uri="{FF2B5EF4-FFF2-40B4-BE49-F238E27FC236}">
                  <a16:creationId xmlns:a16="http://schemas.microsoft.com/office/drawing/2014/main" id="{0F5CC2BD-A5A2-2AA8-EC35-D33AF0BF5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482" y="1753688"/>
              <a:ext cx="3350623" cy="33506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002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5b042e-4f0a-4841-b5ec-c6d4f545d4bf">
      <Terms xmlns="http://schemas.microsoft.com/office/infopath/2007/PartnerControls"/>
    </lcf76f155ced4ddcb4097134ff3c332f>
    <TaxCatchAll xmlns="d708710b-1c58-498d-b515-035a25f7bd47" xsi:nil="true"/>
    <MediaLengthInSeconds xmlns="f85b042e-4f0a-4841-b5ec-c6d4f545d4bf" xsi:nil="true"/>
    <SharedWithUsers xmlns="d708710b-1c58-498d-b515-035a25f7bd47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413A73BCFE1F44B131FA1143F37146" ma:contentTypeVersion="17" ma:contentTypeDescription="Create a new document." ma:contentTypeScope="" ma:versionID="88b3806adbf11cebd6c2ebca6b36d87e">
  <xsd:schema xmlns:xsd="http://www.w3.org/2001/XMLSchema" xmlns:xs="http://www.w3.org/2001/XMLSchema" xmlns:p="http://schemas.microsoft.com/office/2006/metadata/properties" xmlns:ns2="f85b042e-4f0a-4841-b5ec-c6d4f545d4bf" xmlns:ns3="d708710b-1c58-498d-b515-035a25f7bd47" targetNamespace="http://schemas.microsoft.com/office/2006/metadata/properties" ma:root="true" ma:fieldsID="125b7babebcd1a1da689ca97e4fc3aba" ns2:_="" ns3:_="">
    <xsd:import namespace="f85b042e-4f0a-4841-b5ec-c6d4f545d4bf"/>
    <xsd:import namespace="d708710b-1c58-498d-b515-035a25f7b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b042e-4f0a-4841-b5ec-c6d4f545d4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5987b1c-0244-437e-8d16-7b7b7cd2ae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8710b-1c58-498d-b515-035a25f7b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541cc9e-966f-43fc-9242-33ea2addfd36}" ma:internalName="TaxCatchAll" ma:showField="CatchAllData" ma:web="d708710b-1c58-498d-b515-035a25f7bd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2DBF81-DD3C-4BCA-B2BF-D44EE70F3C4B}">
  <ds:schemaRefs>
    <ds:schemaRef ds:uri="http://schemas.microsoft.com/office/2006/metadata/properties"/>
    <ds:schemaRef ds:uri="http://schemas.microsoft.com/office/infopath/2007/PartnerControls"/>
    <ds:schemaRef ds:uri="f85b042e-4f0a-4841-b5ec-c6d4f545d4bf"/>
    <ds:schemaRef ds:uri="d708710b-1c58-498d-b515-035a25f7bd47"/>
  </ds:schemaRefs>
</ds:datastoreItem>
</file>

<file path=customXml/itemProps2.xml><?xml version="1.0" encoding="utf-8"?>
<ds:datastoreItem xmlns:ds="http://schemas.openxmlformats.org/officeDocument/2006/customXml" ds:itemID="{16B90C7C-2390-4E21-8287-567F184430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AEB92F-39F8-4F42-AE98-4638ECF9EA14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Goronovski</dc:creator>
  <cp:lastModifiedBy>Andrei Goronovski</cp:lastModifiedBy>
  <cp:revision>2</cp:revision>
  <dcterms:created xsi:type="dcterms:W3CDTF">2023-06-14T08:41:21Z</dcterms:created>
  <dcterms:modified xsi:type="dcterms:W3CDTF">2023-08-07T06:23:56Z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0x01010007413A73BCFE1F44B131FA1143F37146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