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8343" r:id="rId5"/>
    <p:sldId id="8390" r:id="rId6"/>
    <p:sldId id="445" r:id="rId7"/>
    <p:sldId id="8394" r:id="rId8"/>
    <p:sldId id="8395" r:id="rId9"/>
    <p:sldId id="8397" r:id="rId10"/>
    <p:sldId id="8375" r:id="rId11"/>
    <p:sldId id="480" r:id="rId12"/>
    <p:sldId id="8398" r:id="rId13"/>
    <p:sldId id="534" r:id="rId14"/>
    <p:sldId id="555" r:id="rId15"/>
    <p:sldId id="594" r:id="rId16"/>
    <p:sldId id="8368" r:id="rId17"/>
    <p:sldId id="1900" r:id="rId18"/>
    <p:sldId id="8376" r:id="rId19"/>
    <p:sldId id="8391" r:id="rId20"/>
    <p:sldId id="287" r:id="rId21"/>
    <p:sldId id="8385" r:id="rId22"/>
    <p:sldId id="1899" r:id="rId23"/>
    <p:sldId id="1898" r:id="rId24"/>
    <p:sldId id="8400" r:id="rId25"/>
    <p:sldId id="8401" r:id="rId26"/>
    <p:sldId id="8393" r:id="rId27"/>
    <p:sldId id="8359" r:id="rId28"/>
    <p:sldId id="8381" r:id="rId29"/>
    <p:sldId id="8384" r:id="rId30"/>
    <p:sldId id="8392" r:id="rId31"/>
    <p:sldId id="8382" r:id="rId32"/>
    <p:sldId id="617" r:id="rId33"/>
    <p:sldId id="1973" r:id="rId34"/>
    <p:sldId id="337" r:id="rId35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FBD"/>
    <a:srgbClr val="1BE5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67D51-2297-1346-A0B8-7EB86645C6FA}" v="204" dt="2023-08-08T07:46:01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7"/>
    <p:restoredTop sz="94402"/>
  </p:normalViewPr>
  <p:slideViewPr>
    <p:cSldViewPr snapToGrid="0">
      <p:cViewPr varScale="1">
        <p:scale>
          <a:sx n="151" d="100"/>
          <a:sy n="151" d="100"/>
        </p:scale>
        <p:origin x="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 Jeltsov" userId="0c3c1f7f-d0b4-4be1-bee8-32dbe51a5104" providerId="ADAL" clId="{DD867D51-2297-1346-A0B8-7EB86645C6FA}"/>
    <pc:docChg chg="undo custSel addSld delSld modSld sldOrd">
      <pc:chgData name="Marti Jeltsov" userId="0c3c1f7f-d0b4-4be1-bee8-32dbe51a5104" providerId="ADAL" clId="{DD867D51-2297-1346-A0B8-7EB86645C6FA}" dt="2023-08-08T07:49:44.299" v="2039" actId="20577"/>
      <pc:docMkLst>
        <pc:docMk/>
      </pc:docMkLst>
      <pc:sldChg chg="del">
        <pc:chgData name="Marti Jeltsov" userId="0c3c1f7f-d0b4-4be1-bee8-32dbe51a5104" providerId="ADAL" clId="{DD867D51-2297-1346-A0B8-7EB86645C6FA}" dt="2023-08-07T11:21:10.048" v="462" actId="2696"/>
        <pc:sldMkLst>
          <pc:docMk/>
          <pc:sldMk cId="132277546" sldId="260"/>
        </pc:sldMkLst>
      </pc:sldChg>
      <pc:sldChg chg="del">
        <pc:chgData name="Marti Jeltsov" userId="0c3c1f7f-d0b4-4be1-bee8-32dbe51a5104" providerId="ADAL" clId="{DD867D51-2297-1346-A0B8-7EB86645C6FA}" dt="2023-08-07T08:51:08.577" v="152" actId="2696"/>
        <pc:sldMkLst>
          <pc:docMk/>
          <pc:sldMk cId="734530063" sldId="278"/>
        </pc:sldMkLst>
      </pc:sldChg>
      <pc:sldChg chg="modSp add del mod">
        <pc:chgData name="Marti Jeltsov" userId="0c3c1f7f-d0b4-4be1-bee8-32dbe51a5104" providerId="ADAL" clId="{DD867D51-2297-1346-A0B8-7EB86645C6FA}" dt="2023-08-07T19:47:26.196" v="1854" actId="2696"/>
        <pc:sldMkLst>
          <pc:docMk/>
          <pc:sldMk cId="1760036820" sldId="279"/>
        </pc:sldMkLst>
        <pc:spChg chg="mod">
          <ac:chgData name="Marti Jeltsov" userId="0c3c1f7f-d0b4-4be1-bee8-32dbe51a5104" providerId="ADAL" clId="{DD867D51-2297-1346-A0B8-7EB86645C6FA}" dt="2023-08-07T19:44:36.599" v="1795" actId="14100"/>
          <ac:spMkLst>
            <pc:docMk/>
            <pc:sldMk cId="1760036820" sldId="279"/>
            <ac:spMk id="3" creationId="{71C4AF7E-8C4E-FB2B-6887-8779231B5E60}"/>
          </ac:spMkLst>
        </pc:spChg>
        <pc:spChg chg="mod">
          <ac:chgData name="Marti Jeltsov" userId="0c3c1f7f-d0b4-4be1-bee8-32dbe51a5104" providerId="ADAL" clId="{DD867D51-2297-1346-A0B8-7EB86645C6FA}" dt="2023-08-07T19:45:11.484" v="1836" actId="20577"/>
          <ac:spMkLst>
            <pc:docMk/>
            <pc:sldMk cId="1760036820" sldId="279"/>
            <ac:spMk id="180" creationId="{00000000-0000-0000-0000-000000000000}"/>
          </ac:spMkLst>
        </pc:spChg>
      </pc:sldChg>
      <pc:sldChg chg="addSp modSp add mod">
        <pc:chgData name="Marti Jeltsov" userId="0c3c1f7f-d0b4-4be1-bee8-32dbe51a5104" providerId="ADAL" clId="{DD867D51-2297-1346-A0B8-7EB86645C6FA}" dt="2023-08-07T09:51:43.452" v="459" actId="20577"/>
        <pc:sldMkLst>
          <pc:docMk/>
          <pc:sldMk cId="2937187131" sldId="287"/>
        </pc:sldMkLst>
        <pc:spChg chg="add mod">
          <ac:chgData name="Marti Jeltsov" userId="0c3c1f7f-d0b4-4be1-bee8-32dbe51a5104" providerId="ADAL" clId="{DD867D51-2297-1346-A0B8-7EB86645C6FA}" dt="2023-08-07T09:51:14.752" v="457" actId="1076"/>
          <ac:spMkLst>
            <pc:docMk/>
            <pc:sldMk cId="2937187131" sldId="287"/>
            <ac:spMk id="2" creationId="{18E0F4C1-C457-35EF-2227-F72E91BF1A68}"/>
          </ac:spMkLst>
        </pc:spChg>
        <pc:spChg chg="add mod">
          <ac:chgData name="Marti Jeltsov" userId="0c3c1f7f-d0b4-4be1-bee8-32dbe51a5104" providerId="ADAL" clId="{DD867D51-2297-1346-A0B8-7EB86645C6FA}" dt="2023-08-07T09:50:51.838" v="453" actId="1076"/>
          <ac:spMkLst>
            <pc:docMk/>
            <pc:sldMk cId="2937187131" sldId="287"/>
            <ac:spMk id="4" creationId="{A7477AE8-2D4C-5A0D-5366-B6B96AFCF169}"/>
          </ac:spMkLst>
        </pc:spChg>
        <pc:spChg chg="add mod">
          <ac:chgData name="Marti Jeltsov" userId="0c3c1f7f-d0b4-4be1-bee8-32dbe51a5104" providerId="ADAL" clId="{DD867D51-2297-1346-A0B8-7EB86645C6FA}" dt="2023-08-07T09:51:43.452" v="459" actId="20577"/>
          <ac:spMkLst>
            <pc:docMk/>
            <pc:sldMk cId="2937187131" sldId="287"/>
            <ac:spMk id="5" creationId="{7F7EDC01-0399-1C2D-5A55-4D137DFA6176}"/>
          </ac:spMkLst>
        </pc:spChg>
      </pc:sldChg>
      <pc:sldChg chg="addSp modSp add mod">
        <pc:chgData name="Marti Jeltsov" userId="0c3c1f7f-d0b4-4be1-bee8-32dbe51a5104" providerId="ADAL" clId="{DD867D51-2297-1346-A0B8-7EB86645C6FA}" dt="2023-08-07T11:27:09.434" v="541" actId="20577"/>
        <pc:sldMkLst>
          <pc:docMk/>
          <pc:sldMk cId="470786601" sldId="337"/>
        </pc:sldMkLst>
        <pc:spChg chg="add mod">
          <ac:chgData name="Marti Jeltsov" userId="0c3c1f7f-d0b4-4be1-bee8-32dbe51a5104" providerId="ADAL" clId="{DD867D51-2297-1346-A0B8-7EB86645C6FA}" dt="2023-08-07T11:27:09.434" v="541" actId="20577"/>
          <ac:spMkLst>
            <pc:docMk/>
            <pc:sldMk cId="470786601" sldId="337"/>
            <ac:spMk id="3" creationId="{44A31AC7-63BF-7E66-AB3A-D0F8AF255844}"/>
          </ac:spMkLst>
        </pc:spChg>
      </pc:sldChg>
      <pc:sldChg chg="addSp delSp modSp del mod">
        <pc:chgData name="Marti Jeltsov" userId="0c3c1f7f-d0b4-4be1-bee8-32dbe51a5104" providerId="ADAL" clId="{DD867D51-2297-1346-A0B8-7EB86645C6FA}" dt="2023-08-07T12:31:06.167" v="655" actId="2696"/>
        <pc:sldMkLst>
          <pc:docMk/>
          <pc:sldMk cId="2549373125" sldId="362"/>
        </pc:sldMkLst>
        <pc:spChg chg="mod">
          <ac:chgData name="Marti Jeltsov" userId="0c3c1f7f-d0b4-4be1-bee8-32dbe51a5104" providerId="ADAL" clId="{DD867D51-2297-1346-A0B8-7EB86645C6FA}" dt="2023-08-07T12:29:52.833" v="654" actId="27636"/>
          <ac:spMkLst>
            <pc:docMk/>
            <pc:sldMk cId="2549373125" sldId="362"/>
            <ac:spMk id="6" creationId="{590372A1-E661-6D83-A5C9-B71ABBB859D1}"/>
          </ac:spMkLst>
        </pc:spChg>
        <pc:picChg chg="add del">
          <ac:chgData name="Marti Jeltsov" userId="0c3c1f7f-d0b4-4be1-bee8-32dbe51a5104" providerId="ADAL" clId="{DD867D51-2297-1346-A0B8-7EB86645C6FA}" dt="2023-08-07T11:21:29.611" v="464" actId="478"/>
          <ac:picMkLst>
            <pc:docMk/>
            <pc:sldMk cId="2549373125" sldId="362"/>
            <ac:picMk id="3" creationId="{C79FBD31-7C17-78E5-76F0-88EC9F29D664}"/>
          </ac:picMkLst>
        </pc:picChg>
        <pc:picChg chg="mod">
          <ac:chgData name="Marti Jeltsov" userId="0c3c1f7f-d0b4-4be1-bee8-32dbe51a5104" providerId="ADAL" clId="{DD867D51-2297-1346-A0B8-7EB86645C6FA}" dt="2023-08-07T11:22:49.551" v="467" actId="1076"/>
          <ac:picMkLst>
            <pc:docMk/>
            <pc:sldMk cId="2549373125" sldId="362"/>
            <ac:picMk id="15" creationId="{F10CF796-3096-B375-3A57-699AB9168798}"/>
          </ac:picMkLst>
        </pc:picChg>
      </pc:sldChg>
      <pc:sldChg chg="modSp mod">
        <pc:chgData name="Marti Jeltsov" userId="0c3c1f7f-d0b4-4be1-bee8-32dbe51a5104" providerId="ADAL" clId="{DD867D51-2297-1346-A0B8-7EB86645C6FA}" dt="2023-08-07T19:24:48.723" v="1379" actId="20577"/>
        <pc:sldMkLst>
          <pc:docMk/>
          <pc:sldMk cId="1793919505" sldId="445"/>
        </pc:sldMkLst>
        <pc:spChg chg="mod">
          <ac:chgData name="Marti Jeltsov" userId="0c3c1f7f-d0b4-4be1-bee8-32dbe51a5104" providerId="ADAL" clId="{DD867D51-2297-1346-A0B8-7EB86645C6FA}" dt="2023-08-07T19:24:48.723" v="1379" actId="20577"/>
          <ac:spMkLst>
            <pc:docMk/>
            <pc:sldMk cId="1793919505" sldId="445"/>
            <ac:spMk id="4" creationId="{00000000-0000-0000-0000-000000000000}"/>
          </ac:spMkLst>
        </pc:spChg>
      </pc:sldChg>
      <pc:sldChg chg="addSp delSp modSp mod ord">
        <pc:chgData name="Marti Jeltsov" userId="0c3c1f7f-d0b4-4be1-bee8-32dbe51a5104" providerId="ADAL" clId="{DD867D51-2297-1346-A0B8-7EB86645C6FA}" dt="2023-08-07T19:36:22.646" v="1602" actId="20577"/>
        <pc:sldMkLst>
          <pc:docMk/>
          <pc:sldMk cId="914252915" sldId="480"/>
        </pc:sldMkLst>
        <pc:spChg chg="mod">
          <ac:chgData name="Marti Jeltsov" userId="0c3c1f7f-d0b4-4be1-bee8-32dbe51a5104" providerId="ADAL" clId="{DD867D51-2297-1346-A0B8-7EB86645C6FA}" dt="2023-08-07T12:19:53.819" v="608" actId="20577"/>
          <ac:spMkLst>
            <pc:docMk/>
            <pc:sldMk cId="914252915" sldId="480"/>
            <ac:spMk id="5" creationId="{00000000-0000-0000-0000-000000000000}"/>
          </ac:spMkLst>
        </pc:spChg>
        <pc:spChg chg="add mod">
          <ac:chgData name="Marti Jeltsov" userId="0c3c1f7f-d0b4-4be1-bee8-32dbe51a5104" providerId="ADAL" clId="{DD867D51-2297-1346-A0B8-7EB86645C6FA}" dt="2023-08-07T19:35:31.923" v="1541" actId="1076"/>
          <ac:spMkLst>
            <pc:docMk/>
            <pc:sldMk cId="914252915" sldId="480"/>
            <ac:spMk id="6" creationId="{1DAD7935-8576-2672-0CDF-AF6BA9C1CAEF}"/>
          </ac:spMkLst>
        </pc:spChg>
        <pc:spChg chg="add del mod">
          <ac:chgData name="Marti Jeltsov" userId="0c3c1f7f-d0b4-4be1-bee8-32dbe51a5104" providerId="ADAL" clId="{DD867D51-2297-1346-A0B8-7EB86645C6FA}" dt="2023-08-07T12:17:19.190" v="580"/>
          <ac:spMkLst>
            <pc:docMk/>
            <pc:sldMk cId="914252915" sldId="480"/>
            <ac:spMk id="6" creationId="{BDB3314C-B93C-BEE6-61CF-B89F9D954854}"/>
          </ac:spMkLst>
        </pc:spChg>
        <pc:spChg chg="mod">
          <ac:chgData name="Marti Jeltsov" userId="0c3c1f7f-d0b4-4be1-bee8-32dbe51a5104" providerId="ADAL" clId="{DD867D51-2297-1346-A0B8-7EB86645C6FA}" dt="2023-08-07T19:36:22.646" v="1602" actId="20577"/>
          <ac:spMkLst>
            <pc:docMk/>
            <pc:sldMk cId="914252915" sldId="480"/>
            <ac:spMk id="8" creationId="{6390CDCC-7D12-8340-AB7A-FE0C72747AEB}"/>
          </ac:spMkLst>
        </pc:spChg>
        <pc:spChg chg="add mod">
          <ac:chgData name="Marti Jeltsov" userId="0c3c1f7f-d0b4-4be1-bee8-32dbe51a5104" providerId="ADAL" clId="{DD867D51-2297-1346-A0B8-7EB86645C6FA}" dt="2023-08-07T19:33:59.674" v="1487" actId="20577"/>
          <ac:spMkLst>
            <pc:docMk/>
            <pc:sldMk cId="914252915" sldId="480"/>
            <ac:spMk id="9" creationId="{BB6169EA-6DDA-DEF9-0291-920B4B86B5B0}"/>
          </ac:spMkLst>
        </pc:spChg>
        <pc:spChg chg="add mod">
          <ac:chgData name="Marti Jeltsov" userId="0c3c1f7f-d0b4-4be1-bee8-32dbe51a5104" providerId="ADAL" clId="{DD867D51-2297-1346-A0B8-7EB86645C6FA}" dt="2023-08-07T19:34:14.102" v="1497" actId="20577"/>
          <ac:spMkLst>
            <pc:docMk/>
            <pc:sldMk cId="914252915" sldId="480"/>
            <ac:spMk id="10" creationId="{4441C95D-657E-7994-16D7-F4806BC612ED}"/>
          </ac:spMkLst>
        </pc:spChg>
        <pc:spChg chg="add mod">
          <ac:chgData name="Marti Jeltsov" userId="0c3c1f7f-d0b4-4be1-bee8-32dbe51a5104" providerId="ADAL" clId="{DD867D51-2297-1346-A0B8-7EB86645C6FA}" dt="2023-08-07T19:34:33.817" v="1507" actId="1076"/>
          <ac:spMkLst>
            <pc:docMk/>
            <pc:sldMk cId="914252915" sldId="480"/>
            <ac:spMk id="11" creationId="{8FEEA47D-044C-E9E5-2118-DD26FEF0637F}"/>
          </ac:spMkLst>
        </pc:spChg>
        <pc:spChg chg="add mod">
          <ac:chgData name="Marti Jeltsov" userId="0c3c1f7f-d0b4-4be1-bee8-32dbe51a5104" providerId="ADAL" clId="{DD867D51-2297-1346-A0B8-7EB86645C6FA}" dt="2023-08-07T19:34:42.463" v="1512" actId="20577"/>
          <ac:spMkLst>
            <pc:docMk/>
            <pc:sldMk cId="914252915" sldId="480"/>
            <ac:spMk id="12" creationId="{879B88D8-A075-F97B-B9FB-10F5AD744AC4}"/>
          </ac:spMkLst>
        </pc:spChg>
        <pc:spChg chg="add mod">
          <ac:chgData name="Marti Jeltsov" userId="0c3c1f7f-d0b4-4be1-bee8-32dbe51a5104" providerId="ADAL" clId="{DD867D51-2297-1346-A0B8-7EB86645C6FA}" dt="2023-08-07T19:34:53.596" v="1520" actId="20577"/>
          <ac:spMkLst>
            <pc:docMk/>
            <pc:sldMk cId="914252915" sldId="480"/>
            <ac:spMk id="13" creationId="{8E5CC062-C456-540D-DC8A-B2465E0E699D}"/>
          </ac:spMkLst>
        </pc:spChg>
        <pc:spChg chg="add mod">
          <ac:chgData name="Marti Jeltsov" userId="0c3c1f7f-d0b4-4be1-bee8-32dbe51a5104" providerId="ADAL" clId="{DD867D51-2297-1346-A0B8-7EB86645C6FA}" dt="2023-08-07T19:35:13.094" v="1532" actId="20577"/>
          <ac:spMkLst>
            <pc:docMk/>
            <pc:sldMk cId="914252915" sldId="480"/>
            <ac:spMk id="14" creationId="{2D814CA5-B6A0-81BD-B76C-C6B5763C8B3E}"/>
          </ac:spMkLst>
        </pc:spChg>
        <pc:spChg chg="add mod">
          <ac:chgData name="Marti Jeltsov" userId="0c3c1f7f-d0b4-4be1-bee8-32dbe51a5104" providerId="ADAL" clId="{DD867D51-2297-1346-A0B8-7EB86645C6FA}" dt="2023-08-07T19:35:37.627" v="1542" actId="1076"/>
          <ac:spMkLst>
            <pc:docMk/>
            <pc:sldMk cId="914252915" sldId="480"/>
            <ac:spMk id="15" creationId="{9E3D3AAF-98A8-2DD8-BD93-64470452CD7C}"/>
          </ac:spMkLst>
        </pc:spChg>
        <pc:picChg chg="add mod">
          <ac:chgData name="Marti Jeltsov" userId="0c3c1f7f-d0b4-4be1-bee8-32dbe51a5104" providerId="ADAL" clId="{DD867D51-2297-1346-A0B8-7EB86645C6FA}" dt="2023-08-07T19:35:04.157" v="1523" actId="1076"/>
          <ac:picMkLst>
            <pc:docMk/>
            <pc:sldMk cId="914252915" sldId="480"/>
            <ac:picMk id="3" creationId="{11DDBBB9-8308-BBAF-388A-BAE92CFB412E}"/>
          </ac:picMkLst>
        </pc:picChg>
        <pc:picChg chg="add del mod">
          <ac:chgData name="Marti Jeltsov" userId="0c3c1f7f-d0b4-4be1-bee8-32dbe51a5104" providerId="ADAL" clId="{DD867D51-2297-1346-A0B8-7EB86645C6FA}" dt="2023-08-07T12:17:19.190" v="580"/>
          <ac:picMkLst>
            <pc:docMk/>
            <pc:sldMk cId="914252915" sldId="480"/>
            <ac:picMk id="3" creationId="{8E0FCF27-6BE3-4F37-11F1-E5B2F61F5376}"/>
          </ac:picMkLst>
        </pc:picChg>
        <pc:picChg chg="del">
          <ac:chgData name="Marti Jeltsov" userId="0c3c1f7f-d0b4-4be1-bee8-32dbe51a5104" providerId="ADAL" clId="{DD867D51-2297-1346-A0B8-7EB86645C6FA}" dt="2023-08-07T19:32:38.165" v="1445" actId="478"/>
          <ac:picMkLst>
            <pc:docMk/>
            <pc:sldMk cId="914252915" sldId="480"/>
            <ac:picMk id="7" creationId="{54360D89-6CE1-0A40-819D-8205F6495C93}"/>
          </ac:picMkLst>
        </pc:picChg>
        <pc:picChg chg="add mod">
          <ac:chgData name="Marti Jeltsov" userId="0c3c1f7f-d0b4-4be1-bee8-32dbe51a5104" providerId="ADAL" clId="{DD867D51-2297-1346-A0B8-7EB86645C6FA}" dt="2023-08-07T19:33:17.713" v="1469" actId="1076"/>
          <ac:picMkLst>
            <pc:docMk/>
            <pc:sldMk cId="914252915" sldId="480"/>
            <ac:picMk id="2050" creationId="{836FE50B-FED3-8190-BBDD-F09A179E033D}"/>
          </ac:picMkLst>
        </pc:picChg>
      </pc:sldChg>
      <pc:sldChg chg="add">
        <pc:chgData name="Marti Jeltsov" userId="0c3c1f7f-d0b4-4be1-bee8-32dbe51a5104" providerId="ADAL" clId="{DD867D51-2297-1346-A0B8-7EB86645C6FA}" dt="2023-08-07T19:49:55.292" v="1897"/>
        <pc:sldMkLst>
          <pc:docMk/>
          <pc:sldMk cId="2265721970" sldId="534"/>
        </pc:sldMkLst>
      </pc:sldChg>
      <pc:sldChg chg="addSp delSp modSp add del mod chgLayout">
        <pc:chgData name="Marti Jeltsov" userId="0c3c1f7f-d0b4-4be1-bee8-32dbe51a5104" providerId="ADAL" clId="{DD867D51-2297-1346-A0B8-7EB86645C6FA}" dt="2023-08-07T19:49:50.444" v="1896" actId="2696"/>
        <pc:sldMkLst>
          <pc:docMk/>
          <pc:sldMk cId="3579376583" sldId="534"/>
        </pc:sldMkLst>
        <pc:spChg chg="add del mod">
          <ac:chgData name="Marti Jeltsov" userId="0c3c1f7f-d0b4-4be1-bee8-32dbe51a5104" providerId="ADAL" clId="{DD867D51-2297-1346-A0B8-7EB86645C6FA}" dt="2023-08-07T12:27:13.643" v="615" actId="6264"/>
          <ac:spMkLst>
            <pc:docMk/>
            <pc:sldMk cId="3579376583" sldId="534"/>
            <ac:spMk id="2" creationId="{51C9E2E3-4AA7-FB16-5A55-FC1F5CD2E992}"/>
          </ac:spMkLst>
        </pc:spChg>
        <pc:spChg chg="mod ord">
          <ac:chgData name="Marti Jeltsov" userId="0c3c1f7f-d0b4-4be1-bee8-32dbe51a5104" providerId="ADAL" clId="{DD867D51-2297-1346-A0B8-7EB86645C6FA}" dt="2023-08-07T12:27:48.387" v="625" actId="27636"/>
          <ac:spMkLst>
            <pc:docMk/>
            <pc:sldMk cId="3579376583" sldId="534"/>
            <ac:spMk id="3" creationId="{D76CFA7F-D6BD-DB4D-ADB3-EBB91BCAADCE}"/>
          </ac:spMkLst>
        </pc:spChg>
        <pc:spChg chg="add del mod">
          <ac:chgData name="Marti Jeltsov" userId="0c3c1f7f-d0b4-4be1-bee8-32dbe51a5104" providerId="ADAL" clId="{DD867D51-2297-1346-A0B8-7EB86645C6FA}" dt="2023-08-07T12:27:13.643" v="615" actId="6264"/>
          <ac:spMkLst>
            <pc:docMk/>
            <pc:sldMk cId="3579376583" sldId="534"/>
            <ac:spMk id="4" creationId="{9429762E-E783-B06A-15D4-6FF2E6E16DEB}"/>
          </ac:spMkLst>
        </pc:spChg>
        <pc:picChg chg="mod">
          <ac:chgData name="Marti Jeltsov" userId="0c3c1f7f-d0b4-4be1-bee8-32dbe51a5104" providerId="ADAL" clId="{DD867D51-2297-1346-A0B8-7EB86645C6FA}" dt="2023-08-07T12:27:41.116" v="621" actId="14100"/>
          <ac:picMkLst>
            <pc:docMk/>
            <pc:sldMk cId="3579376583" sldId="534"/>
            <ac:picMk id="6" creationId="{CA8A0EF7-43DB-DC4C-902D-6722E7808702}"/>
          </ac:picMkLst>
        </pc:picChg>
        <pc:picChg chg="mod ord">
          <ac:chgData name="Marti Jeltsov" userId="0c3c1f7f-d0b4-4be1-bee8-32dbe51a5104" providerId="ADAL" clId="{DD867D51-2297-1346-A0B8-7EB86645C6FA}" dt="2023-08-07T12:27:36.808" v="620" actId="14100"/>
          <ac:picMkLst>
            <pc:docMk/>
            <pc:sldMk cId="3579376583" sldId="534"/>
            <ac:picMk id="8" creationId="{23F09F88-790E-0FCD-A4AC-6EF6FE04A536}"/>
          </ac:picMkLst>
        </pc:picChg>
      </pc:sldChg>
      <pc:sldChg chg="addSp delSp modSp add del mod chgLayout">
        <pc:chgData name="Marti Jeltsov" userId="0c3c1f7f-d0b4-4be1-bee8-32dbe51a5104" providerId="ADAL" clId="{DD867D51-2297-1346-A0B8-7EB86645C6FA}" dt="2023-08-07T19:49:50.444" v="1896" actId="2696"/>
        <pc:sldMkLst>
          <pc:docMk/>
          <pc:sldMk cId="940615866" sldId="555"/>
        </pc:sldMkLst>
        <pc:spChg chg="add del mod">
          <ac:chgData name="Marti Jeltsov" userId="0c3c1f7f-d0b4-4be1-bee8-32dbe51a5104" providerId="ADAL" clId="{DD867D51-2297-1346-A0B8-7EB86645C6FA}" dt="2023-08-07T12:27:52.810" v="626" actId="6264"/>
          <ac:spMkLst>
            <pc:docMk/>
            <pc:sldMk cId="940615866" sldId="555"/>
            <ac:spMk id="2" creationId="{D213FA35-3757-35B6-8824-8106FA5F774E}"/>
          </ac:spMkLst>
        </pc:spChg>
        <pc:spChg chg="mod ord">
          <ac:chgData name="Marti Jeltsov" userId="0c3c1f7f-d0b4-4be1-bee8-32dbe51a5104" providerId="ADAL" clId="{DD867D51-2297-1346-A0B8-7EB86645C6FA}" dt="2023-08-07T12:27:52.840" v="627" actId="27636"/>
          <ac:spMkLst>
            <pc:docMk/>
            <pc:sldMk cId="940615866" sldId="555"/>
            <ac:spMk id="3" creationId="{D76CFA7F-D6BD-DB4D-ADB3-EBB91BCAADCE}"/>
          </ac:spMkLst>
        </pc:spChg>
        <pc:spChg chg="add del mod ord">
          <ac:chgData name="Marti Jeltsov" userId="0c3c1f7f-d0b4-4be1-bee8-32dbe51a5104" providerId="ADAL" clId="{DD867D51-2297-1346-A0B8-7EB86645C6FA}" dt="2023-08-07T12:28:06.921" v="630"/>
          <ac:spMkLst>
            <pc:docMk/>
            <pc:sldMk cId="940615866" sldId="555"/>
            <ac:spMk id="4" creationId="{7FCB9A42-AFA0-D9E4-4A51-F27F7009926F}"/>
          </ac:spMkLst>
        </pc:spChg>
        <pc:picChg chg="add mod">
          <ac:chgData name="Marti Jeltsov" userId="0c3c1f7f-d0b4-4be1-bee8-32dbe51a5104" providerId="ADAL" clId="{DD867D51-2297-1346-A0B8-7EB86645C6FA}" dt="2023-08-07T12:28:35.945" v="634" actId="1076"/>
          <ac:picMkLst>
            <pc:docMk/>
            <pc:sldMk cId="940615866" sldId="555"/>
            <ac:picMk id="5" creationId="{0968F8D9-D3E8-8AC6-4C1D-8D43FFC52E0D}"/>
          </ac:picMkLst>
        </pc:picChg>
        <pc:picChg chg="del">
          <ac:chgData name="Marti Jeltsov" userId="0c3c1f7f-d0b4-4be1-bee8-32dbe51a5104" providerId="ADAL" clId="{DD867D51-2297-1346-A0B8-7EB86645C6FA}" dt="2023-08-07T12:28:05.589" v="629" actId="21"/>
          <ac:picMkLst>
            <pc:docMk/>
            <pc:sldMk cId="940615866" sldId="555"/>
            <ac:picMk id="6" creationId="{CE3C1403-AE86-674E-AC44-AFA20DBD7626}"/>
          </ac:picMkLst>
        </pc:picChg>
        <pc:picChg chg="mod">
          <ac:chgData name="Marti Jeltsov" userId="0c3c1f7f-d0b4-4be1-bee8-32dbe51a5104" providerId="ADAL" clId="{DD867D51-2297-1346-A0B8-7EB86645C6FA}" dt="2023-08-07T12:28:59.801" v="640" actId="1076"/>
          <ac:picMkLst>
            <pc:docMk/>
            <pc:sldMk cId="940615866" sldId="555"/>
            <ac:picMk id="7" creationId="{659153B5-EF55-4E43-9105-ED76780C4D04}"/>
          </ac:picMkLst>
        </pc:picChg>
      </pc:sldChg>
      <pc:sldChg chg="add">
        <pc:chgData name="Marti Jeltsov" userId="0c3c1f7f-d0b4-4be1-bee8-32dbe51a5104" providerId="ADAL" clId="{DD867D51-2297-1346-A0B8-7EB86645C6FA}" dt="2023-08-07T19:49:55.292" v="1897"/>
        <pc:sldMkLst>
          <pc:docMk/>
          <pc:sldMk cId="2079696695" sldId="555"/>
        </pc:sldMkLst>
      </pc:sldChg>
      <pc:sldChg chg="modSp add del mod modClrScheme chgLayout">
        <pc:chgData name="Marti Jeltsov" userId="0c3c1f7f-d0b4-4be1-bee8-32dbe51a5104" providerId="ADAL" clId="{DD867D51-2297-1346-A0B8-7EB86645C6FA}" dt="2023-08-07T19:49:50.444" v="1896" actId="2696"/>
        <pc:sldMkLst>
          <pc:docMk/>
          <pc:sldMk cId="1816285963" sldId="594"/>
        </pc:sldMkLst>
        <pc:spChg chg="mod ord">
          <ac:chgData name="Marti Jeltsov" userId="0c3c1f7f-d0b4-4be1-bee8-32dbe51a5104" providerId="ADAL" clId="{DD867D51-2297-1346-A0B8-7EB86645C6FA}" dt="2023-08-07T12:29:18.907" v="650" actId="26606"/>
          <ac:spMkLst>
            <pc:docMk/>
            <pc:sldMk cId="1816285963" sldId="594"/>
            <ac:spMk id="3" creationId="{4EE61D69-8DDE-2D46-8298-73A814B1CF44}"/>
          </ac:spMkLst>
        </pc:spChg>
        <pc:spChg chg="mod ord">
          <ac:chgData name="Marti Jeltsov" userId="0c3c1f7f-d0b4-4be1-bee8-32dbe51a5104" providerId="ADAL" clId="{DD867D51-2297-1346-A0B8-7EB86645C6FA}" dt="2023-08-07T12:29:18.907" v="650" actId="26606"/>
          <ac:spMkLst>
            <pc:docMk/>
            <pc:sldMk cId="1816285963" sldId="594"/>
            <ac:spMk id="14" creationId="{CC0B7647-C6EA-4894-AC18-B1B8C76CC2FE}"/>
          </ac:spMkLst>
        </pc:spChg>
        <pc:picChg chg="mod ord">
          <ac:chgData name="Marti Jeltsov" userId="0c3c1f7f-d0b4-4be1-bee8-32dbe51a5104" providerId="ADAL" clId="{DD867D51-2297-1346-A0B8-7EB86645C6FA}" dt="2023-08-07T12:29:18.907" v="650" actId="26606"/>
          <ac:picMkLst>
            <pc:docMk/>
            <pc:sldMk cId="1816285963" sldId="594"/>
            <ac:picMk id="7" creationId="{B73C7C5F-5249-EA42-8F93-A6C982874854}"/>
          </ac:picMkLst>
        </pc:picChg>
      </pc:sldChg>
      <pc:sldChg chg="add">
        <pc:chgData name="Marti Jeltsov" userId="0c3c1f7f-d0b4-4be1-bee8-32dbe51a5104" providerId="ADAL" clId="{DD867D51-2297-1346-A0B8-7EB86645C6FA}" dt="2023-08-07T19:49:55.292" v="1897"/>
        <pc:sldMkLst>
          <pc:docMk/>
          <pc:sldMk cId="1826013853" sldId="594"/>
        </pc:sldMkLst>
      </pc:sldChg>
      <pc:sldChg chg="addSp modSp add mod">
        <pc:chgData name="Marti Jeltsov" userId="0c3c1f7f-d0b4-4be1-bee8-32dbe51a5104" providerId="ADAL" clId="{DD867D51-2297-1346-A0B8-7EB86645C6FA}" dt="2023-08-07T19:50:48.465" v="1905" actId="14100"/>
        <pc:sldMkLst>
          <pc:docMk/>
          <pc:sldMk cId="3574711138" sldId="617"/>
        </pc:sldMkLst>
        <pc:spChg chg="add mod">
          <ac:chgData name="Marti Jeltsov" userId="0c3c1f7f-d0b4-4be1-bee8-32dbe51a5104" providerId="ADAL" clId="{DD867D51-2297-1346-A0B8-7EB86645C6FA}" dt="2023-08-07T19:47:15.747" v="1852" actId="1076"/>
          <ac:spMkLst>
            <pc:docMk/>
            <pc:sldMk cId="3574711138" sldId="617"/>
            <ac:spMk id="4" creationId="{D5234FB9-681E-4E2A-4F9C-1E318EFCEA97}"/>
          </ac:spMkLst>
        </pc:spChg>
        <pc:spChg chg="add mod">
          <ac:chgData name="Marti Jeltsov" userId="0c3c1f7f-d0b4-4be1-bee8-32dbe51a5104" providerId="ADAL" clId="{DD867D51-2297-1346-A0B8-7EB86645C6FA}" dt="2023-08-07T19:47:15.747" v="1852" actId="1076"/>
          <ac:spMkLst>
            <pc:docMk/>
            <pc:sldMk cId="3574711138" sldId="617"/>
            <ac:spMk id="5" creationId="{83A84E11-C18A-BD39-BC54-8F28F893CE62}"/>
          </ac:spMkLst>
        </pc:spChg>
        <pc:spChg chg="add mod">
          <ac:chgData name="Marti Jeltsov" userId="0c3c1f7f-d0b4-4be1-bee8-32dbe51a5104" providerId="ADAL" clId="{DD867D51-2297-1346-A0B8-7EB86645C6FA}" dt="2023-08-07T19:47:15.747" v="1852" actId="1076"/>
          <ac:spMkLst>
            <pc:docMk/>
            <pc:sldMk cId="3574711138" sldId="617"/>
            <ac:spMk id="6" creationId="{CCDEDE28-38A1-DD08-8AF8-A9C4BBA06864}"/>
          </ac:spMkLst>
        </pc:spChg>
        <pc:spChg chg="add mod">
          <ac:chgData name="Marti Jeltsov" userId="0c3c1f7f-d0b4-4be1-bee8-32dbe51a5104" providerId="ADAL" clId="{DD867D51-2297-1346-A0B8-7EB86645C6FA}" dt="2023-08-07T19:47:15.747" v="1852" actId="1076"/>
          <ac:spMkLst>
            <pc:docMk/>
            <pc:sldMk cId="3574711138" sldId="617"/>
            <ac:spMk id="7" creationId="{1269EECC-98E6-CE77-9970-CB603421788F}"/>
          </ac:spMkLst>
        </pc:spChg>
        <pc:spChg chg="mod">
          <ac:chgData name="Marti Jeltsov" userId="0c3c1f7f-d0b4-4be1-bee8-32dbe51a5104" providerId="ADAL" clId="{DD867D51-2297-1346-A0B8-7EB86645C6FA}" dt="2023-08-07T19:47:41.814" v="1859" actId="403"/>
          <ac:spMkLst>
            <pc:docMk/>
            <pc:sldMk cId="3574711138" sldId="617"/>
            <ac:spMk id="179" creationId="{00000000-0000-0000-0000-000000000000}"/>
          </ac:spMkLst>
        </pc:spChg>
        <pc:spChg chg="mod">
          <ac:chgData name="Marti Jeltsov" userId="0c3c1f7f-d0b4-4be1-bee8-32dbe51a5104" providerId="ADAL" clId="{DD867D51-2297-1346-A0B8-7EB86645C6FA}" dt="2023-08-07T19:50:48.465" v="1905" actId="14100"/>
          <ac:spMkLst>
            <pc:docMk/>
            <pc:sldMk cId="3574711138" sldId="617"/>
            <ac:spMk id="180" creationId="{00000000-0000-0000-0000-000000000000}"/>
          </ac:spMkLst>
        </pc:spChg>
        <pc:picChg chg="mod modCrop">
          <ac:chgData name="Marti Jeltsov" userId="0c3c1f7f-d0b4-4be1-bee8-32dbe51a5104" providerId="ADAL" clId="{DD867D51-2297-1346-A0B8-7EB86645C6FA}" dt="2023-08-07T19:48:42.084" v="1878" actId="1076"/>
          <ac:picMkLst>
            <pc:docMk/>
            <pc:sldMk cId="3574711138" sldId="617"/>
            <ac:picMk id="2" creationId="{DB851BBB-3FF2-3344-A291-EF7C0426E2C8}"/>
          </ac:picMkLst>
        </pc:picChg>
        <pc:picChg chg="mod">
          <ac:chgData name="Marti Jeltsov" userId="0c3c1f7f-d0b4-4be1-bee8-32dbe51a5104" providerId="ADAL" clId="{DD867D51-2297-1346-A0B8-7EB86645C6FA}" dt="2023-08-07T19:47:48.398" v="1860" actId="1076"/>
          <ac:picMkLst>
            <pc:docMk/>
            <pc:sldMk cId="3574711138" sldId="617"/>
            <ac:picMk id="3" creationId="{2035D917-841B-A9BF-D0C5-D0979CE547CA}"/>
          </ac:picMkLst>
        </pc:picChg>
        <pc:picChg chg="add mod">
          <ac:chgData name="Marti Jeltsov" userId="0c3c1f7f-d0b4-4be1-bee8-32dbe51a5104" providerId="ADAL" clId="{DD867D51-2297-1346-A0B8-7EB86645C6FA}" dt="2023-08-07T19:47:15.747" v="1852" actId="1076"/>
          <ac:picMkLst>
            <pc:docMk/>
            <pc:sldMk cId="3574711138" sldId="617"/>
            <ac:picMk id="8" creationId="{F79C6BB5-698C-F2A8-F33B-446950FACE39}"/>
          </ac:picMkLst>
        </pc:picChg>
        <pc:picChg chg="add mod">
          <ac:chgData name="Marti Jeltsov" userId="0c3c1f7f-d0b4-4be1-bee8-32dbe51a5104" providerId="ADAL" clId="{DD867D51-2297-1346-A0B8-7EB86645C6FA}" dt="2023-08-07T19:47:15.747" v="1852" actId="1076"/>
          <ac:picMkLst>
            <pc:docMk/>
            <pc:sldMk cId="3574711138" sldId="617"/>
            <ac:picMk id="9" creationId="{33C21DAB-8041-5A16-0BDF-8B955144E49E}"/>
          </ac:picMkLst>
        </pc:picChg>
        <pc:picChg chg="add mod">
          <ac:chgData name="Marti Jeltsov" userId="0c3c1f7f-d0b4-4be1-bee8-32dbe51a5104" providerId="ADAL" clId="{DD867D51-2297-1346-A0B8-7EB86645C6FA}" dt="2023-08-07T19:47:15.747" v="1852" actId="1076"/>
          <ac:picMkLst>
            <pc:docMk/>
            <pc:sldMk cId="3574711138" sldId="617"/>
            <ac:picMk id="10" creationId="{4286DB5F-C700-2272-B178-456D5D209E44}"/>
          </ac:picMkLst>
        </pc:picChg>
        <pc:picChg chg="add mod">
          <ac:chgData name="Marti Jeltsov" userId="0c3c1f7f-d0b4-4be1-bee8-32dbe51a5104" providerId="ADAL" clId="{DD867D51-2297-1346-A0B8-7EB86645C6FA}" dt="2023-08-07T19:47:15.747" v="1852" actId="1076"/>
          <ac:picMkLst>
            <pc:docMk/>
            <pc:sldMk cId="3574711138" sldId="617"/>
            <ac:picMk id="11" creationId="{FC98DDC0-70E2-2B60-E8D9-D9C8A903550B}"/>
          </ac:picMkLst>
        </pc:picChg>
        <pc:picChg chg="add mod">
          <ac:chgData name="Marti Jeltsov" userId="0c3c1f7f-d0b4-4be1-bee8-32dbe51a5104" providerId="ADAL" clId="{DD867D51-2297-1346-A0B8-7EB86645C6FA}" dt="2023-08-07T19:48:28.240" v="1865" actId="1076"/>
          <ac:picMkLst>
            <pc:docMk/>
            <pc:sldMk cId="3574711138" sldId="617"/>
            <ac:picMk id="12" creationId="{1F31CE32-CC12-6687-FB51-D9367DDD2854}"/>
          </ac:picMkLst>
        </pc:picChg>
        <pc:picChg chg="add mod">
          <ac:chgData name="Marti Jeltsov" userId="0c3c1f7f-d0b4-4be1-bee8-32dbe51a5104" providerId="ADAL" clId="{DD867D51-2297-1346-A0B8-7EB86645C6FA}" dt="2023-08-07T19:48:28.240" v="1865" actId="1076"/>
          <ac:picMkLst>
            <pc:docMk/>
            <pc:sldMk cId="3574711138" sldId="617"/>
            <ac:picMk id="13" creationId="{06AA5FCD-59D1-04C8-C9AD-935104D8D71F}"/>
          </ac:picMkLst>
        </pc:picChg>
        <pc:picChg chg="add mod">
          <ac:chgData name="Marti Jeltsov" userId="0c3c1f7f-d0b4-4be1-bee8-32dbe51a5104" providerId="ADAL" clId="{DD867D51-2297-1346-A0B8-7EB86645C6FA}" dt="2023-08-07T19:48:37.497" v="1877" actId="1038"/>
          <ac:picMkLst>
            <pc:docMk/>
            <pc:sldMk cId="3574711138" sldId="617"/>
            <ac:picMk id="14" creationId="{AB5B7A5F-AB6F-09E5-EAA7-DAF75D5E06A1}"/>
          </ac:picMkLst>
        </pc:picChg>
      </pc:sldChg>
      <pc:sldChg chg="add del">
        <pc:chgData name="Marti Jeltsov" userId="0c3c1f7f-d0b4-4be1-bee8-32dbe51a5104" providerId="ADAL" clId="{DD867D51-2297-1346-A0B8-7EB86645C6FA}" dt="2023-08-07T19:47:22.603" v="1853" actId="2696"/>
        <pc:sldMkLst>
          <pc:docMk/>
          <pc:sldMk cId="4294689521" sldId="618"/>
        </pc:sldMkLst>
      </pc:sldChg>
      <pc:sldChg chg="add del mod modShow">
        <pc:chgData name="Marti Jeltsov" userId="0c3c1f7f-d0b4-4be1-bee8-32dbe51a5104" providerId="ADAL" clId="{DD867D51-2297-1346-A0B8-7EB86645C6FA}" dt="2023-08-07T19:41:59.717" v="1759" actId="2696"/>
        <pc:sldMkLst>
          <pc:docMk/>
          <pc:sldMk cId="2369898826" sldId="623"/>
        </pc:sldMkLst>
      </pc:sldChg>
      <pc:sldChg chg="modSp add mod">
        <pc:chgData name="Marti Jeltsov" userId="0c3c1f7f-d0b4-4be1-bee8-32dbe51a5104" providerId="ADAL" clId="{DD867D51-2297-1346-A0B8-7EB86645C6FA}" dt="2023-08-07T19:39:03.107" v="1666" actId="403"/>
        <pc:sldMkLst>
          <pc:docMk/>
          <pc:sldMk cId="2846580675" sldId="1898"/>
        </pc:sldMkLst>
        <pc:spChg chg="mod">
          <ac:chgData name="Marti Jeltsov" userId="0c3c1f7f-d0b4-4be1-bee8-32dbe51a5104" providerId="ADAL" clId="{DD867D51-2297-1346-A0B8-7EB86645C6FA}" dt="2023-08-07T19:39:03.107" v="1666" actId="403"/>
          <ac:spMkLst>
            <pc:docMk/>
            <pc:sldMk cId="2846580675" sldId="1898"/>
            <ac:spMk id="4" creationId="{2FB1F178-94B3-4958-97DF-05229CBB64A0}"/>
          </ac:spMkLst>
        </pc:spChg>
      </pc:sldChg>
      <pc:sldChg chg="delSp modSp add mod ord">
        <pc:chgData name="Marti Jeltsov" userId="0c3c1f7f-d0b4-4be1-bee8-32dbe51a5104" providerId="ADAL" clId="{DD867D51-2297-1346-A0B8-7EB86645C6FA}" dt="2023-08-07T19:38:51.023" v="1663" actId="478"/>
        <pc:sldMkLst>
          <pc:docMk/>
          <pc:sldMk cId="2008766070" sldId="1899"/>
        </pc:sldMkLst>
        <pc:spChg chg="mod">
          <ac:chgData name="Marti Jeltsov" userId="0c3c1f7f-d0b4-4be1-bee8-32dbe51a5104" providerId="ADAL" clId="{DD867D51-2297-1346-A0B8-7EB86645C6FA}" dt="2023-08-07T19:38:43.207" v="1662" actId="403"/>
          <ac:spMkLst>
            <pc:docMk/>
            <pc:sldMk cId="2008766070" sldId="1899"/>
            <ac:spMk id="2" creationId="{FCE7109D-B40C-1441-879D-0D33C9FE4DCA}"/>
          </ac:spMkLst>
        </pc:spChg>
        <pc:picChg chg="del">
          <ac:chgData name="Marti Jeltsov" userId="0c3c1f7f-d0b4-4be1-bee8-32dbe51a5104" providerId="ADAL" clId="{DD867D51-2297-1346-A0B8-7EB86645C6FA}" dt="2023-08-07T19:38:51.023" v="1663" actId="478"/>
          <ac:picMkLst>
            <pc:docMk/>
            <pc:sldMk cId="2008766070" sldId="1899"/>
            <ac:picMk id="4" creationId="{69F5A0F0-ABA7-448A-BF44-8F46FC90D730}"/>
          </ac:picMkLst>
        </pc:picChg>
      </pc:sldChg>
      <pc:sldChg chg="modSp add mod ord">
        <pc:chgData name="Marti Jeltsov" userId="0c3c1f7f-d0b4-4be1-bee8-32dbe51a5104" providerId="ADAL" clId="{DD867D51-2297-1346-A0B8-7EB86645C6FA}" dt="2023-08-07T12:36:52.249" v="1184" actId="255"/>
        <pc:sldMkLst>
          <pc:docMk/>
          <pc:sldMk cId="2450511147" sldId="1900"/>
        </pc:sldMkLst>
        <pc:spChg chg="mod">
          <ac:chgData name="Marti Jeltsov" userId="0c3c1f7f-d0b4-4be1-bee8-32dbe51a5104" providerId="ADAL" clId="{DD867D51-2297-1346-A0B8-7EB86645C6FA}" dt="2023-08-07T12:36:52.249" v="1184" actId="255"/>
          <ac:spMkLst>
            <pc:docMk/>
            <pc:sldMk cId="2450511147" sldId="1900"/>
            <ac:spMk id="3" creationId="{5C3C573D-B89F-D20F-2B7F-2896BD39FC44}"/>
          </ac:spMkLst>
        </pc:spChg>
        <pc:spChg chg="mod">
          <ac:chgData name="Marti Jeltsov" userId="0c3c1f7f-d0b4-4be1-bee8-32dbe51a5104" providerId="ADAL" clId="{DD867D51-2297-1346-A0B8-7EB86645C6FA}" dt="2023-08-07T08:54:07.383" v="184" actId="20577"/>
          <ac:spMkLst>
            <pc:docMk/>
            <pc:sldMk cId="2450511147" sldId="1900"/>
            <ac:spMk id="18" creationId="{33AE3D44-5A87-4BD9-AA45-B327C93726A9}"/>
          </ac:spMkLst>
        </pc:spChg>
      </pc:sldChg>
      <pc:sldChg chg="del">
        <pc:chgData name="Marti Jeltsov" userId="0c3c1f7f-d0b4-4be1-bee8-32dbe51a5104" providerId="ADAL" clId="{DD867D51-2297-1346-A0B8-7EB86645C6FA}" dt="2023-08-07T19:39:36.940" v="1667" actId="2696"/>
        <pc:sldMkLst>
          <pc:docMk/>
          <pc:sldMk cId="3091728234" sldId="1951"/>
        </pc:sldMkLst>
      </pc:sldChg>
      <pc:sldChg chg="addSp delSp modSp mod ord modClrScheme chgLayout">
        <pc:chgData name="Marti Jeltsov" userId="0c3c1f7f-d0b4-4be1-bee8-32dbe51a5104" providerId="ADAL" clId="{DD867D51-2297-1346-A0B8-7EB86645C6FA}" dt="2023-08-08T07:49:44.299" v="2039" actId="20577"/>
        <pc:sldMkLst>
          <pc:docMk/>
          <pc:sldMk cId="414621331" sldId="1973"/>
        </pc:sldMkLst>
        <pc:spChg chg="mod ord">
          <ac:chgData name="Marti Jeltsov" userId="0c3c1f7f-d0b4-4be1-bee8-32dbe51a5104" providerId="ADAL" clId="{DD867D51-2297-1346-A0B8-7EB86645C6FA}" dt="2023-08-07T19:42:49.388" v="1775" actId="700"/>
          <ac:spMkLst>
            <pc:docMk/>
            <pc:sldMk cId="414621331" sldId="1973"/>
            <ac:spMk id="2" creationId="{0D4C817E-A883-1B14-A0ED-E5793CA2F98F}"/>
          </ac:spMkLst>
        </pc:spChg>
        <pc:spChg chg="mod ord">
          <ac:chgData name="Marti Jeltsov" userId="0c3c1f7f-d0b4-4be1-bee8-32dbe51a5104" providerId="ADAL" clId="{DD867D51-2297-1346-A0B8-7EB86645C6FA}" dt="2023-08-08T07:49:44.299" v="2039" actId="20577"/>
          <ac:spMkLst>
            <pc:docMk/>
            <pc:sldMk cId="414621331" sldId="1973"/>
            <ac:spMk id="3" creationId="{441EF3AE-264C-F346-328E-33A4246AB5C4}"/>
          </ac:spMkLst>
        </pc:spChg>
        <pc:spChg chg="add del mod">
          <ac:chgData name="Marti Jeltsov" userId="0c3c1f7f-d0b4-4be1-bee8-32dbe51a5104" providerId="ADAL" clId="{DD867D51-2297-1346-A0B8-7EB86645C6FA}" dt="2023-08-07T19:42:16.424" v="1761" actId="6264"/>
          <ac:spMkLst>
            <pc:docMk/>
            <pc:sldMk cId="414621331" sldId="1973"/>
            <ac:spMk id="4" creationId="{FAD5A018-5E91-DC50-7FED-91B71F440B13}"/>
          </ac:spMkLst>
        </pc:spChg>
        <pc:spChg chg="add del mod">
          <ac:chgData name="Marti Jeltsov" userId="0c3c1f7f-d0b4-4be1-bee8-32dbe51a5104" providerId="ADAL" clId="{DD867D51-2297-1346-A0B8-7EB86645C6FA}" dt="2023-08-07T19:42:16.424" v="1761" actId="6264"/>
          <ac:spMkLst>
            <pc:docMk/>
            <pc:sldMk cId="414621331" sldId="1973"/>
            <ac:spMk id="5" creationId="{88C247C7-7145-64FF-467D-1185F38E6A7D}"/>
          </ac:spMkLst>
        </pc:spChg>
        <pc:spChg chg="add del mod ord">
          <ac:chgData name="Marti Jeltsov" userId="0c3c1f7f-d0b4-4be1-bee8-32dbe51a5104" providerId="ADAL" clId="{DD867D51-2297-1346-A0B8-7EB86645C6FA}" dt="2023-08-07T19:42:49.388" v="1775" actId="700"/>
          <ac:spMkLst>
            <pc:docMk/>
            <pc:sldMk cId="414621331" sldId="1973"/>
            <ac:spMk id="6" creationId="{CAE07128-B631-925E-6641-72D2CC591F0D}"/>
          </ac:spMkLst>
        </pc:spChg>
      </pc:sldChg>
      <pc:sldChg chg="addSp delSp modSp mod delAnim">
        <pc:chgData name="Marti Jeltsov" userId="0c3c1f7f-d0b4-4be1-bee8-32dbe51a5104" providerId="ADAL" clId="{DD867D51-2297-1346-A0B8-7EB86645C6FA}" dt="2023-08-07T19:23:46.215" v="1291" actId="1036"/>
        <pc:sldMkLst>
          <pc:docMk/>
          <pc:sldMk cId="4065311374" sldId="8343"/>
        </pc:sldMkLst>
        <pc:spChg chg="mod">
          <ac:chgData name="Marti Jeltsov" userId="0c3c1f7f-d0b4-4be1-bee8-32dbe51a5104" providerId="ADAL" clId="{DD867D51-2297-1346-A0B8-7EB86645C6FA}" dt="2023-08-07T08:47:14.158" v="13" actId="20577"/>
          <ac:spMkLst>
            <pc:docMk/>
            <pc:sldMk cId="4065311374" sldId="8343"/>
            <ac:spMk id="2" creationId="{06F9ADC4-AE8B-0E4C-A8F3-4DDAD1B3F00F}"/>
          </ac:spMkLst>
        </pc:spChg>
        <pc:spChg chg="mod">
          <ac:chgData name="Marti Jeltsov" userId="0c3c1f7f-d0b4-4be1-bee8-32dbe51a5104" providerId="ADAL" clId="{DD867D51-2297-1346-A0B8-7EB86645C6FA}" dt="2023-08-07T08:48:08.665" v="44" actId="20577"/>
          <ac:spMkLst>
            <pc:docMk/>
            <pc:sldMk cId="4065311374" sldId="8343"/>
            <ac:spMk id="3" creationId="{5FA7EEF3-07FD-604F-9A24-46165EC71191}"/>
          </ac:spMkLst>
        </pc:spChg>
        <pc:spChg chg="del mod">
          <ac:chgData name="Marti Jeltsov" userId="0c3c1f7f-d0b4-4be1-bee8-32dbe51a5104" providerId="ADAL" clId="{DD867D51-2297-1346-A0B8-7EB86645C6FA}" dt="2023-08-07T11:41:41.957" v="543" actId="478"/>
          <ac:spMkLst>
            <pc:docMk/>
            <pc:sldMk cId="4065311374" sldId="8343"/>
            <ac:spMk id="4" creationId="{33C8B6B1-93B4-5332-CD71-31BF15BF3633}"/>
          </ac:spMkLst>
        </pc:spChg>
        <pc:spChg chg="add del">
          <ac:chgData name="Marti Jeltsov" userId="0c3c1f7f-d0b4-4be1-bee8-32dbe51a5104" providerId="ADAL" clId="{DD867D51-2297-1346-A0B8-7EB86645C6FA}" dt="2023-08-07T19:21:25.835" v="1187" actId="22"/>
          <ac:spMkLst>
            <pc:docMk/>
            <pc:sldMk cId="4065311374" sldId="8343"/>
            <ac:spMk id="5" creationId="{D30EC68F-77CE-764B-CACB-01A863AF457B}"/>
          </ac:spMkLst>
        </pc:spChg>
        <pc:spChg chg="mod">
          <ac:chgData name="Marti Jeltsov" userId="0c3c1f7f-d0b4-4be1-bee8-32dbe51a5104" providerId="ADAL" clId="{DD867D51-2297-1346-A0B8-7EB86645C6FA}" dt="2023-08-07T08:49:33.748" v="119" actId="20577"/>
          <ac:spMkLst>
            <pc:docMk/>
            <pc:sldMk cId="4065311374" sldId="8343"/>
            <ac:spMk id="7" creationId="{7FC38AF6-4713-D448-9AFB-FF969D3EE49E}"/>
          </ac:spMkLst>
        </pc:spChg>
        <pc:picChg chg="add mod">
          <ac:chgData name="Marti Jeltsov" userId="0c3c1f7f-d0b4-4be1-bee8-32dbe51a5104" providerId="ADAL" clId="{DD867D51-2297-1346-A0B8-7EB86645C6FA}" dt="2023-08-07T19:23:46.215" v="1291" actId="1036"/>
          <ac:picMkLst>
            <pc:docMk/>
            <pc:sldMk cId="4065311374" sldId="8343"/>
            <ac:picMk id="1026" creationId="{9AA15EAE-9EBB-EB2B-21EE-ED1ABEB49D96}"/>
          </ac:picMkLst>
        </pc:picChg>
        <pc:picChg chg="add mod">
          <ac:chgData name="Marti Jeltsov" userId="0c3c1f7f-d0b4-4be1-bee8-32dbe51a5104" providerId="ADAL" clId="{DD867D51-2297-1346-A0B8-7EB86645C6FA}" dt="2023-08-07T19:23:46.215" v="1291" actId="1036"/>
          <ac:picMkLst>
            <pc:docMk/>
            <pc:sldMk cId="4065311374" sldId="8343"/>
            <ac:picMk id="1028" creationId="{E8681B56-F51B-1A51-676C-7BE4AB5273E7}"/>
          </ac:picMkLst>
        </pc:picChg>
        <pc:picChg chg="add mod">
          <ac:chgData name="Marti Jeltsov" userId="0c3c1f7f-d0b4-4be1-bee8-32dbe51a5104" providerId="ADAL" clId="{DD867D51-2297-1346-A0B8-7EB86645C6FA}" dt="2023-08-07T19:23:46.215" v="1291" actId="1036"/>
          <ac:picMkLst>
            <pc:docMk/>
            <pc:sldMk cId="4065311374" sldId="8343"/>
            <ac:picMk id="1030" creationId="{EC0965B1-2E80-4BDC-4F04-B22EF44DFFA7}"/>
          </ac:picMkLst>
        </pc:picChg>
      </pc:sldChg>
      <pc:sldChg chg="modSp mod">
        <pc:chgData name="Marti Jeltsov" userId="0c3c1f7f-d0b4-4be1-bee8-32dbe51a5104" providerId="ADAL" clId="{DD867D51-2297-1346-A0B8-7EB86645C6FA}" dt="2023-08-07T11:24:56.500" v="493" actId="20577"/>
        <pc:sldMkLst>
          <pc:docMk/>
          <pc:sldMk cId="2223099998" sldId="8359"/>
        </pc:sldMkLst>
        <pc:spChg chg="mod">
          <ac:chgData name="Marti Jeltsov" userId="0c3c1f7f-d0b4-4be1-bee8-32dbe51a5104" providerId="ADAL" clId="{DD867D51-2297-1346-A0B8-7EB86645C6FA}" dt="2023-08-07T11:24:56.500" v="493" actId="20577"/>
          <ac:spMkLst>
            <pc:docMk/>
            <pc:sldMk cId="2223099998" sldId="8359"/>
            <ac:spMk id="4" creationId="{716C8672-A38E-7B4B-8B2F-47F485C0CD89}"/>
          </ac:spMkLst>
        </pc:spChg>
      </pc:sldChg>
      <pc:sldChg chg="modSp del mod">
        <pc:chgData name="Marti Jeltsov" userId="0c3c1f7f-d0b4-4be1-bee8-32dbe51a5104" providerId="ADAL" clId="{DD867D51-2297-1346-A0B8-7EB86645C6FA}" dt="2023-08-07T08:54:24.233" v="187" actId="2696"/>
        <pc:sldMkLst>
          <pc:docMk/>
          <pc:sldMk cId="1960519107" sldId="8361"/>
        </pc:sldMkLst>
        <pc:spChg chg="mod">
          <ac:chgData name="Marti Jeltsov" userId="0c3c1f7f-d0b4-4be1-bee8-32dbe51a5104" providerId="ADAL" clId="{DD867D51-2297-1346-A0B8-7EB86645C6FA}" dt="2023-08-07T08:50:55.549" v="150" actId="20577"/>
          <ac:spMkLst>
            <pc:docMk/>
            <pc:sldMk cId="1960519107" sldId="8361"/>
            <ac:spMk id="4" creationId="{716C8672-A38E-7B4B-8B2F-47F485C0CD89}"/>
          </ac:spMkLst>
        </pc:spChg>
      </pc:sldChg>
      <pc:sldChg chg="del ord">
        <pc:chgData name="Marti Jeltsov" userId="0c3c1f7f-d0b4-4be1-bee8-32dbe51a5104" providerId="ADAL" clId="{DD867D51-2297-1346-A0B8-7EB86645C6FA}" dt="2023-08-07T08:54:20.398" v="185" actId="2696"/>
        <pc:sldMkLst>
          <pc:docMk/>
          <pc:sldMk cId="0" sldId="8365"/>
        </pc:sldMkLst>
      </pc:sldChg>
      <pc:sldChg chg="add">
        <pc:chgData name="Marti Jeltsov" userId="0c3c1f7f-d0b4-4be1-bee8-32dbe51a5104" providerId="ADAL" clId="{DD867D51-2297-1346-A0B8-7EB86645C6FA}" dt="2023-08-07T08:57:49.096" v="420"/>
        <pc:sldMkLst>
          <pc:docMk/>
          <pc:sldMk cId="452169614" sldId="8368"/>
        </pc:sldMkLst>
      </pc:sldChg>
      <pc:sldChg chg="addSp modSp mod ord">
        <pc:chgData name="Marti Jeltsov" userId="0c3c1f7f-d0b4-4be1-bee8-32dbe51a5104" providerId="ADAL" clId="{DD867D51-2297-1346-A0B8-7EB86645C6FA}" dt="2023-08-08T07:41:56.021" v="1938" actId="1076"/>
        <pc:sldMkLst>
          <pc:docMk/>
          <pc:sldMk cId="3680444788" sldId="8375"/>
        </pc:sldMkLst>
        <pc:spChg chg="mod">
          <ac:chgData name="Marti Jeltsov" userId="0c3c1f7f-d0b4-4be1-bee8-32dbe51a5104" providerId="ADAL" clId="{DD867D51-2297-1346-A0B8-7EB86645C6FA}" dt="2023-08-07T12:36:33.180" v="1180" actId="20577"/>
          <ac:spMkLst>
            <pc:docMk/>
            <pc:sldMk cId="3680444788" sldId="8375"/>
            <ac:spMk id="2" creationId="{5E20F2BE-CF3C-F6C6-AB5F-DD9CE97DBF24}"/>
          </ac:spMkLst>
        </pc:spChg>
        <pc:spChg chg="add mod">
          <ac:chgData name="Marti Jeltsov" userId="0c3c1f7f-d0b4-4be1-bee8-32dbe51a5104" providerId="ADAL" clId="{DD867D51-2297-1346-A0B8-7EB86645C6FA}" dt="2023-08-08T07:41:56.021" v="1938" actId="1076"/>
          <ac:spMkLst>
            <pc:docMk/>
            <pc:sldMk cId="3680444788" sldId="8375"/>
            <ac:spMk id="3" creationId="{26475B16-BDAB-3C86-C3FE-B74EACDF4EED}"/>
          </ac:spMkLst>
        </pc:spChg>
      </pc:sldChg>
      <pc:sldChg chg="modSp add mod">
        <pc:chgData name="Marti Jeltsov" userId="0c3c1f7f-d0b4-4be1-bee8-32dbe51a5104" providerId="ADAL" clId="{DD867D51-2297-1346-A0B8-7EB86645C6FA}" dt="2023-08-08T07:46:01.314" v="1957" actId="27918"/>
        <pc:sldMkLst>
          <pc:docMk/>
          <pc:sldMk cId="510324517" sldId="8376"/>
        </pc:sldMkLst>
        <pc:graphicFrameChg chg="mod">
          <ac:chgData name="Marti Jeltsov" userId="0c3c1f7f-d0b4-4be1-bee8-32dbe51a5104" providerId="ADAL" clId="{DD867D51-2297-1346-A0B8-7EB86645C6FA}" dt="2023-08-08T07:45:39.649" v="1955" actId="20577"/>
          <ac:graphicFrameMkLst>
            <pc:docMk/>
            <pc:sldMk cId="510324517" sldId="8376"/>
            <ac:graphicFrameMk id="8" creationId="{CFE041D6-649D-304E-F856-5876D57A9FF3}"/>
          </ac:graphicFrameMkLst>
        </pc:graphicFrameChg>
      </pc:sldChg>
      <pc:sldChg chg="del">
        <pc:chgData name="Marti Jeltsov" userId="0c3c1f7f-d0b4-4be1-bee8-32dbe51a5104" providerId="ADAL" clId="{DD867D51-2297-1346-A0B8-7EB86645C6FA}" dt="2023-08-07T12:14:31.798" v="573" actId="2696"/>
        <pc:sldMkLst>
          <pc:docMk/>
          <pc:sldMk cId="3478609755" sldId="8377"/>
        </pc:sldMkLst>
      </pc:sldChg>
      <pc:sldChg chg="del">
        <pc:chgData name="Marti Jeltsov" userId="0c3c1f7f-d0b4-4be1-bee8-32dbe51a5104" providerId="ADAL" clId="{DD867D51-2297-1346-A0B8-7EB86645C6FA}" dt="2023-08-07T08:51:11.240" v="153" actId="2696"/>
        <pc:sldMkLst>
          <pc:docMk/>
          <pc:sldMk cId="1532535213" sldId="8379"/>
        </pc:sldMkLst>
      </pc:sldChg>
      <pc:sldChg chg="modSp mod">
        <pc:chgData name="Marti Jeltsov" userId="0c3c1f7f-d0b4-4be1-bee8-32dbe51a5104" providerId="ADAL" clId="{DD867D51-2297-1346-A0B8-7EB86645C6FA}" dt="2023-08-08T07:48:27.853" v="2003" actId="20577"/>
        <pc:sldMkLst>
          <pc:docMk/>
          <pc:sldMk cId="3916211237" sldId="8381"/>
        </pc:sldMkLst>
        <pc:spChg chg="mod">
          <ac:chgData name="Marti Jeltsov" userId="0c3c1f7f-d0b4-4be1-bee8-32dbe51a5104" providerId="ADAL" clId="{DD867D51-2297-1346-A0B8-7EB86645C6FA}" dt="2023-08-08T07:48:27.853" v="2003" actId="20577"/>
          <ac:spMkLst>
            <pc:docMk/>
            <pc:sldMk cId="3916211237" sldId="8381"/>
            <ac:spMk id="3" creationId="{7091E0EB-377C-9000-D404-4FDF81D13100}"/>
          </ac:spMkLst>
        </pc:spChg>
      </pc:sldChg>
      <pc:sldChg chg="addSp delSp modSp mod chgLayout">
        <pc:chgData name="Marti Jeltsov" userId="0c3c1f7f-d0b4-4be1-bee8-32dbe51a5104" providerId="ADAL" clId="{DD867D51-2297-1346-A0B8-7EB86645C6FA}" dt="2023-08-07T19:42:37.504" v="1774" actId="6264"/>
        <pc:sldMkLst>
          <pc:docMk/>
          <pc:sldMk cId="3289318037" sldId="8382"/>
        </pc:sldMkLst>
        <pc:spChg chg="mod ord">
          <ac:chgData name="Marti Jeltsov" userId="0c3c1f7f-d0b4-4be1-bee8-32dbe51a5104" providerId="ADAL" clId="{DD867D51-2297-1346-A0B8-7EB86645C6FA}" dt="2023-08-07T19:42:37.504" v="1774" actId="6264"/>
          <ac:spMkLst>
            <pc:docMk/>
            <pc:sldMk cId="3289318037" sldId="8382"/>
            <ac:spMk id="2" creationId="{6F9D7EA4-584C-E5A2-26FC-EE06F5411211}"/>
          </ac:spMkLst>
        </pc:spChg>
        <pc:spChg chg="mod ord">
          <ac:chgData name="Marti Jeltsov" userId="0c3c1f7f-d0b4-4be1-bee8-32dbe51a5104" providerId="ADAL" clId="{DD867D51-2297-1346-A0B8-7EB86645C6FA}" dt="2023-08-07T19:42:37.504" v="1774" actId="6264"/>
          <ac:spMkLst>
            <pc:docMk/>
            <pc:sldMk cId="3289318037" sldId="8382"/>
            <ac:spMk id="3" creationId="{46654BCD-3F66-B7D8-D528-6ABBE9DEB703}"/>
          </ac:spMkLst>
        </pc:spChg>
        <pc:spChg chg="add del mod">
          <ac:chgData name="Marti Jeltsov" userId="0c3c1f7f-d0b4-4be1-bee8-32dbe51a5104" providerId="ADAL" clId="{DD867D51-2297-1346-A0B8-7EB86645C6FA}" dt="2023-08-07T19:42:37.504" v="1774" actId="6264"/>
          <ac:spMkLst>
            <pc:docMk/>
            <pc:sldMk cId="3289318037" sldId="8382"/>
            <ac:spMk id="6" creationId="{4EFB8DA6-3AAA-FE0B-BD48-845A00B5049E}"/>
          </ac:spMkLst>
        </pc:spChg>
        <pc:spChg chg="add del mod">
          <ac:chgData name="Marti Jeltsov" userId="0c3c1f7f-d0b4-4be1-bee8-32dbe51a5104" providerId="ADAL" clId="{DD867D51-2297-1346-A0B8-7EB86645C6FA}" dt="2023-08-07T19:42:37.504" v="1774" actId="6264"/>
          <ac:spMkLst>
            <pc:docMk/>
            <pc:sldMk cId="3289318037" sldId="8382"/>
            <ac:spMk id="7" creationId="{73C18C17-9E1E-9C61-F1F3-F163E5AB6070}"/>
          </ac:spMkLst>
        </pc:spChg>
      </pc:sldChg>
      <pc:sldChg chg="del">
        <pc:chgData name="Marti Jeltsov" userId="0c3c1f7f-d0b4-4be1-bee8-32dbe51a5104" providerId="ADAL" clId="{DD867D51-2297-1346-A0B8-7EB86645C6FA}" dt="2023-08-07T19:39:49.542" v="1669" actId="2696"/>
        <pc:sldMkLst>
          <pc:docMk/>
          <pc:sldMk cId="2237548174" sldId="8383"/>
        </pc:sldMkLst>
      </pc:sldChg>
      <pc:sldChg chg="modSp add mod">
        <pc:chgData name="Marti Jeltsov" userId="0c3c1f7f-d0b4-4be1-bee8-32dbe51a5104" providerId="ADAL" clId="{DD867D51-2297-1346-A0B8-7EB86645C6FA}" dt="2023-08-07T19:50:24.023" v="1900" actId="14100"/>
        <pc:sldMkLst>
          <pc:docMk/>
          <pc:sldMk cId="3873609699" sldId="8384"/>
        </pc:sldMkLst>
        <pc:spChg chg="mod">
          <ac:chgData name="Marti Jeltsov" userId="0c3c1f7f-d0b4-4be1-bee8-32dbe51a5104" providerId="ADAL" clId="{DD867D51-2297-1346-A0B8-7EB86645C6FA}" dt="2023-08-07T12:14:40.721" v="577" actId="403"/>
          <ac:spMkLst>
            <pc:docMk/>
            <pc:sldMk cId="3873609699" sldId="8384"/>
            <ac:spMk id="2" creationId="{C6599839-B88D-1312-8B5A-87D46CBC724C}"/>
          </ac:spMkLst>
        </pc:spChg>
        <pc:picChg chg="mod">
          <ac:chgData name="Marti Jeltsov" userId="0c3c1f7f-d0b4-4be1-bee8-32dbe51a5104" providerId="ADAL" clId="{DD867D51-2297-1346-A0B8-7EB86645C6FA}" dt="2023-08-07T19:50:24.023" v="1900" actId="14100"/>
          <ac:picMkLst>
            <pc:docMk/>
            <pc:sldMk cId="3873609699" sldId="8384"/>
            <ac:picMk id="4" creationId="{EFADF624-1AB7-58A7-D9E0-87ED0AAAD8F2}"/>
          </ac:picMkLst>
        </pc:picChg>
      </pc:sldChg>
      <pc:sldChg chg="add">
        <pc:chgData name="Marti Jeltsov" userId="0c3c1f7f-d0b4-4be1-bee8-32dbe51a5104" providerId="ADAL" clId="{DD867D51-2297-1346-A0B8-7EB86645C6FA}" dt="2023-08-07T11:29:52.618" v="542"/>
        <pc:sldMkLst>
          <pc:docMk/>
          <pc:sldMk cId="765586482" sldId="8385"/>
        </pc:sldMkLst>
      </pc:sldChg>
      <pc:sldChg chg="del">
        <pc:chgData name="Marti Jeltsov" userId="0c3c1f7f-d0b4-4be1-bee8-32dbe51a5104" providerId="ADAL" clId="{DD867D51-2297-1346-A0B8-7EB86645C6FA}" dt="2023-08-07T11:23:49.962" v="477" actId="2696"/>
        <pc:sldMkLst>
          <pc:docMk/>
          <pc:sldMk cId="1970523636" sldId="8387"/>
        </pc:sldMkLst>
      </pc:sldChg>
      <pc:sldChg chg="del">
        <pc:chgData name="Marti Jeltsov" userId="0c3c1f7f-d0b4-4be1-bee8-32dbe51a5104" providerId="ADAL" clId="{DD867D51-2297-1346-A0B8-7EB86645C6FA}" dt="2023-08-07T11:23:48.301" v="476" actId="2696"/>
        <pc:sldMkLst>
          <pc:docMk/>
          <pc:sldMk cId="3192733367" sldId="8388"/>
        </pc:sldMkLst>
      </pc:sldChg>
      <pc:sldChg chg="add del">
        <pc:chgData name="Marti Jeltsov" userId="0c3c1f7f-d0b4-4be1-bee8-32dbe51a5104" providerId="ADAL" clId="{DD867D51-2297-1346-A0B8-7EB86645C6FA}" dt="2023-08-07T19:39:51.223" v="1670" actId="2696"/>
        <pc:sldMkLst>
          <pc:docMk/>
          <pc:sldMk cId="486557062" sldId="8389"/>
        </pc:sldMkLst>
      </pc:sldChg>
      <pc:sldChg chg="modSp new mod">
        <pc:chgData name="Marti Jeltsov" userId="0c3c1f7f-d0b4-4be1-bee8-32dbe51a5104" providerId="ADAL" clId="{DD867D51-2297-1346-A0B8-7EB86645C6FA}" dt="2023-08-07T19:24:53.520" v="1383" actId="20577"/>
        <pc:sldMkLst>
          <pc:docMk/>
          <pc:sldMk cId="851030055" sldId="8390"/>
        </pc:sldMkLst>
        <pc:spChg chg="mod">
          <ac:chgData name="Marti Jeltsov" userId="0c3c1f7f-d0b4-4be1-bee8-32dbe51a5104" providerId="ADAL" clId="{DD867D51-2297-1346-A0B8-7EB86645C6FA}" dt="2023-08-07T08:54:32.806" v="196" actId="20577"/>
          <ac:spMkLst>
            <pc:docMk/>
            <pc:sldMk cId="851030055" sldId="8390"/>
            <ac:spMk id="2" creationId="{F25F1657-4BAC-AB76-D2F0-3C2D764CBBF1}"/>
          </ac:spMkLst>
        </pc:spChg>
        <pc:spChg chg="mod">
          <ac:chgData name="Marti Jeltsov" userId="0c3c1f7f-d0b4-4be1-bee8-32dbe51a5104" providerId="ADAL" clId="{DD867D51-2297-1346-A0B8-7EB86645C6FA}" dt="2023-08-07T19:24:53.520" v="1383" actId="20577"/>
          <ac:spMkLst>
            <pc:docMk/>
            <pc:sldMk cId="851030055" sldId="8390"/>
            <ac:spMk id="3" creationId="{1A9A6017-36C7-4B87-F4AD-3B2C75154708}"/>
          </ac:spMkLst>
        </pc:spChg>
      </pc:sldChg>
      <pc:sldChg chg="add">
        <pc:chgData name="Marti Jeltsov" userId="0c3c1f7f-d0b4-4be1-bee8-32dbe51a5104" providerId="ADAL" clId="{DD867D51-2297-1346-A0B8-7EB86645C6FA}" dt="2023-08-07T08:57:49.096" v="420"/>
        <pc:sldMkLst>
          <pc:docMk/>
          <pc:sldMk cId="800889819" sldId="8391"/>
        </pc:sldMkLst>
      </pc:sldChg>
      <pc:sldChg chg="add del">
        <pc:chgData name="Marti Jeltsov" userId="0c3c1f7f-d0b4-4be1-bee8-32dbe51a5104" providerId="ADAL" clId="{DD867D51-2297-1346-A0B8-7EB86645C6FA}" dt="2023-08-07T11:22:55.216" v="469" actId="2696"/>
        <pc:sldMkLst>
          <pc:docMk/>
          <pc:sldMk cId="1860090174" sldId="8392"/>
        </pc:sldMkLst>
      </pc:sldChg>
      <pc:sldChg chg="addSp delSp modSp new mod modClrScheme chgLayout">
        <pc:chgData name="Marti Jeltsov" userId="0c3c1f7f-d0b4-4be1-bee8-32dbe51a5104" providerId="ADAL" clId="{DD867D51-2297-1346-A0B8-7EB86645C6FA}" dt="2023-08-07T11:23:33.878" v="475" actId="26606"/>
        <pc:sldMkLst>
          <pc:docMk/>
          <pc:sldMk cId="3808001248" sldId="8392"/>
        </pc:sldMkLst>
        <pc:spChg chg="del">
          <ac:chgData name="Marti Jeltsov" userId="0c3c1f7f-d0b4-4be1-bee8-32dbe51a5104" providerId="ADAL" clId="{DD867D51-2297-1346-A0B8-7EB86645C6FA}" dt="2023-08-07T11:23:33.878" v="475" actId="26606"/>
          <ac:spMkLst>
            <pc:docMk/>
            <pc:sldMk cId="3808001248" sldId="8392"/>
            <ac:spMk id="2" creationId="{0228E51F-D9E7-478B-AE01-1E66A7BA2C9B}"/>
          </ac:spMkLst>
        </pc:spChg>
        <pc:spChg chg="del">
          <ac:chgData name="Marti Jeltsov" userId="0c3c1f7f-d0b4-4be1-bee8-32dbe51a5104" providerId="ADAL" clId="{DD867D51-2297-1346-A0B8-7EB86645C6FA}" dt="2023-08-07T11:23:29.106" v="471" actId="931"/>
          <ac:spMkLst>
            <pc:docMk/>
            <pc:sldMk cId="3808001248" sldId="8392"/>
            <ac:spMk id="3" creationId="{76C21F86-8EAC-BB0B-02D1-32DB66A0FC4A}"/>
          </ac:spMkLst>
        </pc:spChg>
        <pc:picChg chg="add mod">
          <ac:chgData name="Marti Jeltsov" userId="0c3c1f7f-d0b4-4be1-bee8-32dbe51a5104" providerId="ADAL" clId="{DD867D51-2297-1346-A0B8-7EB86645C6FA}" dt="2023-08-07T11:23:33.878" v="475" actId="26606"/>
          <ac:picMkLst>
            <pc:docMk/>
            <pc:sldMk cId="3808001248" sldId="8392"/>
            <ac:picMk id="5" creationId="{14BBD0FB-FF5F-3540-0939-F38D8CC6769A}"/>
          </ac:picMkLst>
        </pc:picChg>
      </pc:sldChg>
      <pc:sldChg chg="add ord">
        <pc:chgData name="Marti Jeltsov" userId="0c3c1f7f-d0b4-4be1-bee8-32dbe51a5104" providerId="ADAL" clId="{DD867D51-2297-1346-A0B8-7EB86645C6FA}" dt="2023-08-07T19:39:42.120" v="1668" actId="20578"/>
        <pc:sldMkLst>
          <pc:docMk/>
          <pc:sldMk cId="1579822158" sldId="8393"/>
        </pc:sldMkLst>
      </pc:sldChg>
      <pc:sldChg chg="addSp delSp modSp new mod">
        <pc:chgData name="Marti Jeltsov" userId="0c3c1f7f-d0b4-4be1-bee8-32dbe51a5104" providerId="ADAL" clId="{DD867D51-2297-1346-A0B8-7EB86645C6FA}" dt="2023-08-07T12:34:40.961" v="1117" actId="14100"/>
        <pc:sldMkLst>
          <pc:docMk/>
          <pc:sldMk cId="89438869" sldId="8394"/>
        </pc:sldMkLst>
        <pc:spChg chg="mod">
          <ac:chgData name="Marti Jeltsov" userId="0c3c1f7f-d0b4-4be1-bee8-32dbe51a5104" providerId="ADAL" clId="{DD867D51-2297-1346-A0B8-7EB86645C6FA}" dt="2023-08-07T12:34:40.961" v="1117" actId="14100"/>
          <ac:spMkLst>
            <pc:docMk/>
            <pc:sldMk cId="89438869" sldId="8394"/>
            <ac:spMk id="2" creationId="{81A8DCA9-9E28-BC82-9089-D5DE20A0610D}"/>
          </ac:spMkLst>
        </pc:spChg>
        <pc:spChg chg="del">
          <ac:chgData name="Marti Jeltsov" userId="0c3c1f7f-d0b4-4be1-bee8-32dbe51a5104" providerId="ADAL" clId="{DD867D51-2297-1346-A0B8-7EB86645C6FA}" dt="2023-08-07T11:59:30.504" v="545"/>
          <ac:spMkLst>
            <pc:docMk/>
            <pc:sldMk cId="89438869" sldId="8394"/>
            <ac:spMk id="3" creationId="{5B03C8B4-7569-E0DB-2822-506E85CD7BED}"/>
          </ac:spMkLst>
        </pc:spChg>
        <pc:picChg chg="add mod">
          <ac:chgData name="Marti Jeltsov" userId="0c3c1f7f-d0b4-4be1-bee8-32dbe51a5104" providerId="ADAL" clId="{DD867D51-2297-1346-A0B8-7EB86645C6FA}" dt="2023-08-07T12:34:36.717" v="1116" actId="1076"/>
          <ac:picMkLst>
            <pc:docMk/>
            <pc:sldMk cId="89438869" sldId="8394"/>
            <ac:picMk id="4" creationId="{2A5E814E-1452-523F-1C29-CDC9EEDC73A9}"/>
          </ac:picMkLst>
        </pc:picChg>
      </pc:sldChg>
      <pc:sldChg chg="addSp delSp modSp new mod modClrScheme modAnim chgLayout">
        <pc:chgData name="Marti Jeltsov" userId="0c3c1f7f-d0b4-4be1-bee8-32dbe51a5104" providerId="ADAL" clId="{DD867D51-2297-1346-A0B8-7EB86645C6FA}" dt="2023-08-07T19:30:18.392" v="1444"/>
        <pc:sldMkLst>
          <pc:docMk/>
          <pc:sldMk cId="1005699470" sldId="8395"/>
        </pc:sldMkLst>
        <pc:spChg chg="add mod">
          <ac:chgData name="Marti Jeltsov" userId="0c3c1f7f-d0b4-4be1-bee8-32dbe51a5104" providerId="ADAL" clId="{DD867D51-2297-1346-A0B8-7EB86645C6FA}" dt="2023-08-07T19:26:13.365" v="1392" actId="14100"/>
          <ac:spMkLst>
            <pc:docMk/>
            <pc:sldMk cId="1005699470" sldId="8395"/>
            <ac:spMk id="2" creationId="{42A7BDD4-1E62-00A0-AE38-1D9686B280C3}"/>
          </ac:spMkLst>
        </pc:spChg>
        <pc:spChg chg="del">
          <ac:chgData name="Marti Jeltsov" userId="0c3c1f7f-d0b4-4be1-bee8-32dbe51a5104" providerId="ADAL" clId="{DD867D51-2297-1346-A0B8-7EB86645C6FA}" dt="2023-08-07T12:03:48.633" v="549" actId="26606"/>
          <ac:spMkLst>
            <pc:docMk/>
            <pc:sldMk cId="1005699470" sldId="8395"/>
            <ac:spMk id="2" creationId="{89A74ADC-AC81-EB13-C004-8BD52146D8E2}"/>
          </ac:spMkLst>
        </pc:spChg>
        <pc:spChg chg="add mod">
          <ac:chgData name="Marti Jeltsov" userId="0c3c1f7f-d0b4-4be1-bee8-32dbe51a5104" providerId="ADAL" clId="{DD867D51-2297-1346-A0B8-7EB86645C6FA}" dt="2023-08-07T19:26:44.371" v="1403" actId="14100"/>
          <ac:spMkLst>
            <pc:docMk/>
            <pc:sldMk cId="1005699470" sldId="8395"/>
            <ac:spMk id="3" creationId="{2924B7E2-23B4-0D5E-821E-C6DA17531523}"/>
          </ac:spMkLst>
        </pc:spChg>
        <pc:spChg chg="del">
          <ac:chgData name="Marti Jeltsov" userId="0c3c1f7f-d0b4-4be1-bee8-32dbe51a5104" providerId="ADAL" clId="{DD867D51-2297-1346-A0B8-7EB86645C6FA}" dt="2023-08-07T12:03:43.342" v="547"/>
          <ac:spMkLst>
            <pc:docMk/>
            <pc:sldMk cId="1005699470" sldId="8395"/>
            <ac:spMk id="3" creationId="{A5CBDABF-6D7E-72E3-E62A-98DE8FEC4E3E}"/>
          </ac:spMkLst>
        </pc:spChg>
        <pc:spChg chg="add mod">
          <ac:chgData name="Marti Jeltsov" userId="0c3c1f7f-d0b4-4be1-bee8-32dbe51a5104" providerId="ADAL" clId="{DD867D51-2297-1346-A0B8-7EB86645C6FA}" dt="2023-08-07T19:27:50.390" v="1418" actId="208"/>
          <ac:spMkLst>
            <pc:docMk/>
            <pc:sldMk cId="1005699470" sldId="8395"/>
            <ac:spMk id="5" creationId="{ECA738C0-1D84-9CDE-9787-A9F24C3B699E}"/>
          </ac:spMkLst>
        </pc:spChg>
        <pc:spChg chg="add mod">
          <ac:chgData name="Marti Jeltsov" userId="0c3c1f7f-d0b4-4be1-bee8-32dbe51a5104" providerId="ADAL" clId="{DD867D51-2297-1346-A0B8-7EB86645C6FA}" dt="2023-08-07T19:27:58.027" v="1424" actId="1037"/>
          <ac:spMkLst>
            <pc:docMk/>
            <pc:sldMk cId="1005699470" sldId="8395"/>
            <ac:spMk id="6" creationId="{68F9D124-0B86-8645-51AF-EB432AECF877}"/>
          </ac:spMkLst>
        </pc:spChg>
        <pc:spChg chg="add mod">
          <ac:chgData name="Marti Jeltsov" userId="0c3c1f7f-d0b4-4be1-bee8-32dbe51a5104" providerId="ADAL" clId="{DD867D51-2297-1346-A0B8-7EB86645C6FA}" dt="2023-08-07T19:28:31.645" v="1430" actId="14100"/>
          <ac:spMkLst>
            <pc:docMk/>
            <pc:sldMk cId="1005699470" sldId="8395"/>
            <ac:spMk id="7" creationId="{7E5908DB-80F7-BE1E-4195-39F49B4542A4}"/>
          </ac:spMkLst>
        </pc:spChg>
        <pc:spChg chg="add mod">
          <ac:chgData name="Marti Jeltsov" userId="0c3c1f7f-d0b4-4be1-bee8-32dbe51a5104" providerId="ADAL" clId="{DD867D51-2297-1346-A0B8-7EB86645C6FA}" dt="2023-08-07T19:28:44.044" v="1433" actId="14100"/>
          <ac:spMkLst>
            <pc:docMk/>
            <pc:sldMk cId="1005699470" sldId="8395"/>
            <ac:spMk id="8" creationId="{2E6AEE93-6589-0D10-7E16-52D7D56D366C}"/>
          </ac:spMkLst>
        </pc:spChg>
        <pc:spChg chg="add mod">
          <ac:chgData name="Marti Jeltsov" userId="0c3c1f7f-d0b4-4be1-bee8-32dbe51a5104" providerId="ADAL" clId="{DD867D51-2297-1346-A0B8-7EB86645C6FA}" dt="2023-08-07T19:29:31.203" v="1436" actId="14100"/>
          <ac:spMkLst>
            <pc:docMk/>
            <pc:sldMk cId="1005699470" sldId="8395"/>
            <ac:spMk id="9" creationId="{1BE39D82-6C04-211B-86CC-ADA1CF06A950}"/>
          </ac:spMkLst>
        </pc:spChg>
        <pc:picChg chg="add mod">
          <ac:chgData name="Marti Jeltsov" userId="0c3c1f7f-d0b4-4be1-bee8-32dbe51a5104" providerId="ADAL" clId="{DD867D51-2297-1346-A0B8-7EB86645C6FA}" dt="2023-08-07T19:28:00.094" v="1426" actId="1076"/>
          <ac:picMkLst>
            <pc:docMk/>
            <pc:sldMk cId="1005699470" sldId="8395"/>
            <ac:picMk id="4" creationId="{B9F9B846-286D-6AE3-C535-0DD8E24B7987}"/>
          </ac:picMkLst>
        </pc:picChg>
      </pc:sldChg>
      <pc:sldChg chg="addSp delSp modSp add del mod chgLayout">
        <pc:chgData name="Marti Jeltsov" userId="0c3c1f7f-d0b4-4be1-bee8-32dbe51a5104" providerId="ADAL" clId="{DD867D51-2297-1346-A0B8-7EB86645C6FA}" dt="2023-08-07T12:07:27.504" v="557" actId="2696"/>
        <pc:sldMkLst>
          <pc:docMk/>
          <pc:sldMk cId="3571904354" sldId="8396"/>
        </pc:sldMkLst>
        <pc:spChg chg="add del mod">
          <ac:chgData name="Marti Jeltsov" userId="0c3c1f7f-d0b4-4be1-bee8-32dbe51a5104" providerId="ADAL" clId="{DD867D51-2297-1346-A0B8-7EB86645C6FA}" dt="2023-08-07T12:07:15.438" v="553" actId="6264"/>
          <ac:spMkLst>
            <pc:docMk/>
            <pc:sldMk cId="3571904354" sldId="8396"/>
            <ac:spMk id="3" creationId="{F50DD73D-3FD4-88FC-81AA-CE54815CB170}"/>
          </ac:spMkLst>
        </pc:spChg>
        <pc:spChg chg="add mod ord">
          <ac:chgData name="Marti Jeltsov" userId="0c3c1f7f-d0b4-4be1-bee8-32dbe51a5104" providerId="ADAL" clId="{DD867D51-2297-1346-A0B8-7EB86645C6FA}" dt="2023-08-07T12:07:15.438" v="553" actId="6264"/>
          <ac:spMkLst>
            <pc:docMk/>
            <pc:sldMk cId="3571904354" sldId="8396"/>
            <ac:spMk id="5" creationId="{3BE8FE2F-0B96-5E7D-D7D5-F531D0B70C99}"/>
          </ac:spMkLst>
        </pc:spChg>
        <pc:spChg chg="add mod ord">
          <ac:chgData name="Marti Jeltsov" userId="0c3c1f7f-d0b4-4be1-bee8-32dbe51a5104" providerId="ADAL" clId="{DD867D51-2297-1346-A0B8-7EB86645C6FA}" dt="2023-08-07T12:07:15.438" v="553" actId="6264"/>
          <ac:spMkLst>
            <pc:docMk/>
            <pc:sldMk cId="3571904354" sldId="8396"/>
            <ac:spMk id="6" creationId="{5AF12546-BC49-C1D5-3C3D-EC078DFADAFD}"/>
          </ac:spMkLst>
        </pc:spChg>
        <pc:spChg chg="add mod ord">
          <ac:chgData name="Marti Jeltsov" userId="0c3c1f7f-d0b4-4be1-bee8-32dbe51a5104" providerId="ADAL" clId="{DD867D51-2297-1346-A0B8-7EB86645C6FA}" dt="2023-08-07T12:07:15.438" v="553" actId="6264"/>
          <ac:spMkLst>
            <pc:docMk/>
            <pc:sldMk cId="3571904354" sldId="8396"/>
            <ac:spMk id="7" creationId="{9159104B-BC66-96DC-A0FA-35DF25C157C0}"/>
          </ac:spMkLst>
        </pc:spChg>
        <pc:picChg chg="del mod">
          <ac:chgData name="Marti Jeltsov" userId="0c3c1f7f-d0b4-4be1-bee8-32dbe51a5104" providerId="ADAL" clId="{DD867D51-2297-1346-A0B8-7EB86645C6FA}" dt="2023-08-07T12:07:11.787" v="552" actId="478"/>
          <ac:picMkLst>
            <pc:docMk/>
            <pc:sldMk cId="3571904354" sldId="8396"/>
            <ac:picMk id="4" creationId="{B9F9B846-286D-6AE3-C535-0DD8E24B7987}"/>
          </ac:picMkLst>
        </pc:picChg>
      </pc:sldChg>
      <pc:sldChg chg="addSp delSp modSp new mod modClrScheme chgLayout">
        <pc:chgData name="Marti Jeltsov" userId="0c3c1f7f-d0b4-4be1-bee8-32dbe51a5104" providerId="ADAL" clId="{DD867D51-2297-1346-A0B8-7EB86645C6FA}" dt="2023-08-07T12:07:22.467" v="556" actId="26606"/>
        <pc:sldMkLst>
          <pc:docMk/>
          <pc:sldMk cId="1117994701" sldId="8397"/>
        </pc:sldMkLst>
        <pc:spChg chg="del">
          <ac:chgData name="Marti Jeltsov" userId="0c3c1f7f-d0b4-4be1-bee8-32dbe51a5104" providerId="ADAL" clId="{DD867D51-2297-1346-A0B8-7EB86645C6FA}" dt="2023-08-07T12:07:22.467" v="556" actId="26606"/>
          <ac:spMkLst>
            <pc:docMk/>
            <pc:sldMk cId="1117994701" sldId="8397"/>
            <ac:spMk id="2" creationId="{9C370AAC-F71C-488D-0653-079DBFEF6583}"/>
          </ac:spMkLst>
        </pc:spChg>
        <pc:spChg chg="del">
          <ac:chgData name="Marti Jeltsov" userId="0c3c1f7f-d0b4-4be1-bee8-32dbe51a5104" providerId="ADAL" clId="{DD867D51-2297-1346-A0B8-7EB86645C6FA}" dt="2023-08-07T12:07:20.261" v="555"/>
          <ac:spMkLst>
            <pc:docMk/>
            <pc:sldMk cId="1117994701" sldId="8397"/>
            <ac:spMk id="3" creationId="{A6151B70-A488-2C11-68D6-1F0FB606A8C6}"/>
          </ac:spMkLst>
        </pc:spChg>
        <pc:picChg chg="add mod">
          <ac:chgData name="Marti Jeltsov" userId="0c3c1f7f-d0b4-4be1-bee8-32dbe51a5104" providerId="ADAL" clId="{DD867D51-2297-1346-A0B8-7EB86645C6FA}" dt="2023-08-07T12:07:22.467" v="556" actId="26606"/>
          <ac:picMkLst>
            <pc:docMk/>
            <pc:sldMk cId="1117994701" sldId="8397"/>
            <ac:picMk id="4" creationId="{A1E57140-18A2-5BDB-9585-65C663035D4D}"/>
          </ac:picMkLst>
        </pc:picChg>
      </pc:sldChg>
      <pc:sldChg chg="addSp delSp modSp new mod">
        <pc:chgData name="Marti Jeltsov" userId="0c3c1f7f-d0b4-4be1-bee8-32dbe51a5104" providerId="ADAL" clId="{DD867D51-2297-1346-A0B8-7EB86645C6FA}" dt="2023-08-08T07:44:14.886" v="1952" actId="20577"/>
        <pc:sldMkLst>
          <pc:docMk/>
          <pc:sldMk cId="4012221715" sldId="8398"/>
        </pc:sldMkLst>
        <pc:spChg chg="mod">
          <ac:chgData name="Marti Jeltsov" userId="0c3c1f7f-d0b4-4be1-bee8-32dbe51a5104" providerId="ADAL" clId="{DD867D51-2297-1346-A0B8-7EB86645C6FA}" dt="2023-08-07T19:37:01.191" v="1627" actId="20577"/>
          <ac:spMkLst>
            <pc:docMk/>
            <pc:sldMk cId="4012221715" sldId="8398"/>
            <ac:spMk id="2" creationId="{8EC040AB-E120-43FE-A7B0-1CE9DA6B6DD3}"/>
          </ac:spMkLst>
        </pc:spChg>
        <pc:spChg chg="del">
          <ac:chgData name="Marti Jeltsov" userId="0c3c1f7f-d0b4-4be1-bee8-32dbe51a5104" providerId="ADAL" clId="{DD867D51-2297-1346-A0B8-7EB86645C6FA}" dt="2023-08-07T12:17:30.641" v="582"/>
          <ac:spMkLst>
            <pc:docMk/>
            <pc:sldMk cId="4012221715" sldId="8398"/>
            <ac:spMk id="3" creationId="{682BE1C4-FBAD-7FB4-CBCF-A9B682CE2B59}"/>
          </ac:spMkLst>
        </pc:spChg>
        <pc:spChg chg="add mod">
          <ac:chgData name="Marti Jeltsov" userId="0c3c1f7f-d0b4-4be1-bee8-32dbe51a5104" providerId="ADAL" clId="{DD867D51-2297-1346-A0B8-7EB86645C6FA}" dt="2023-08-08T07:44:14.886" v="1952" actId="20577"/>
          <ac:spMkLst>
            <pc:docMk/>
            <pc:sldMk cId="4012221715" sldId="8398"/>
            <ac:spMk id="5" creationId="{7E0D9563-29F1-55A2-9AD1-6F1E1AEB70B6}"/>
          </ac:spMkLst>
        </pc:spChg>
        <pc:picChg chg="add mod">
          <ac:chgData name="Marti Jeltsov" userId="0c3c1f7f-d0b4-4be1-bee8-32dbe51a5104" providerId="ADAL" clId="{DD867D51-2297-1346-A0B8-7EB86645C6FA}" dt="2023-08-07T19:37:14.006" v="1628" actId="1076"/>
          <ac:picMkLst>
            <pc:docMk/>
            <pc:sldMk cId="4012221715" sldId="8398"/>
            <ac:picMk id="4" creationId="{2CE93D92-972D-979F-DB4D-DABCA3D07102}"/>
          </ac:picMkLst>
        </pc:picChg>
      </pc:sldChg>
      <pc:sldChg chg="addSp delSp modSp new del mod modShow">
        <pc:chgData name="Marti Jeltsov" userId="0c3c1f7f-d0b4-4be1-bee8-32dbe51a5104" providerId="ADAL" clId="{DD867D51-2297-1346-A0B8-7EB86645C6FA}" dt="2023-08-07T19:42:04.298" v="1760" actId="2696"/>
        <pc:sldMkLst>
          <pc:docMk/>
          <pc:sldMk cId="18236730" sldId="8399"/>
        </pc:sldMkLst>
        <pc:spChg chg="mod">
          <ac:chgData name="Marti Jeltsov" userId="0c3c1f7f-d0b4-4be1-bee8-32dbe51a5104" providerId="ADAL" clId="{DD867D51-2297-1346-A0B8-7EB86645C6FA}" dt="2023-08-07T12:36:11.132" v="1178" actId="20577"/>
          <ac:spMkLst>
            <pc:docMk/>
            <pc:sldMk cId="18236730" sldId="8399"/>
            <ac:spMk id="2" creationId="{4E9A9457-1B55-C7ED-CDD4-06A7E4E3EB37}"/>
          </ac:spMkLst>
        </pc:spChg>
        <pc:spChg chg="del">
          <ac:chgData name="Marti Jeltsov" userId="0c3c1f7f-d0b4-4be1-bee8-32dbe51a5104" providerId="ADAL" clId="{DD867D51-2297-1346-A0B8-7EB86645C6FA}" dt="2023-08-07T12:23:35.074" v="610"/>
          <ac:spMkLst>
            <pc:docMk/>
            <pc:sldMk cId="18236730" sldId="8399"/>
            <ac:spMk id="3" creationId="{126F1059-088B-03BD-BE48-F4FFB92650EA}"/>
          </ac:spMkLst>
        </pc:spChg>
        <pc:spChg chg="del">
          <ac:chgData name="Marti Jeltsov" userId="0c3c1f7f-d0b4-4be1-bee8-32dbe51a5104" providerId="ADAL" clId="{DD867D51-2297-1346-A0B8-7EB86645C6FA}" dt="2023-08-07T12:24:39.056" v="611"/>
          <ac:spMkLst>
            <pc:docMk/>
            <pc:sldMk cId="18236730" sldId="8399"/>
            <ac:spMk id="4" creationId="{31D8FA89-18A0-92A2-45A7-CD88343BCC84}"/>
          </ac:spMkLst>
        </pc:spChg>
        <pc:picChg chg="add mod">
          <ac:chgData name="Marti Jeltsov" userId="0c3c1f7f-d0b4-4be1-bee8-32dbe51a5104" providerId="ADAL" clId="{DD867D51-2297-1346-A0B8-7EB86645C6FA}" dt="2023-08-07T12:23:35.074" v="610"/>
          <ac:picMkLst>
            <pc:docMk/>
            <pc:sldMk cId="18236730" sldId="8399"/>
            <ac:picMk id="5" creationId="{329BCE84-A81F-F9BD-7C40-DCC048CD63DC}"/>
          </ac:picMkLst>
        </pc:picChg>
        <pc:picChg chg="add mod">
          <ac:chgData name="Marti Jeltsov" userId="0c3c1f7f-d0b4-4be1-bee8-32dbe51a5104" providerId="ADAL" clId="{DD867D51-2297-1346-A0B8-7EB86645C6FA}" dt="2023-08-07T12:24:39.056" v="611"/>
          <ac:picMkLst>
            <pc:docMk/>
            <pc:sldMk cId="18236730" sldId="8399"/>
            <ac:picMk id="6" creationId="{6F915D4E-5B2A-5C29-DBEF-1E5E20DD3799}"/>
          </ac:picMkLst>
        </pc:picChg>
      </pc:sldChg>
      <pc:sldChg chg="addSp delSp modSp new mod modClrScheme chgLayout">
        <pc:chgData name="Marti Jeltsov" userId="0c3c1f7f-d0b4-4be1-bee8-32dbe51a5104" providerId="ADAL" clId="{DD867D51-2297-1346-A0B8-7EB86645C6FA}" dt="2023-08-07T19:40:41.599" v="1701" actId="20577"/>
        <pc:sldMkLst>
          <pc:docMk/>
          <pc:sldMk cId="2724523649" sldId="8400"/>
        </pc:sldMkLst>
        <pc:spChg chg="del mod ord">
          <ac:chgData name="Marti Jeltsov" userId="0c3c1f7f-d0b4-4be1-bee8-32dbe51a5104" providerId="ADAL" clId="{DD867D51-2297-1346-A0B8-7EB86645C6FA}" dt="2023-08-07T19:40:33.530" v="1672" actId="700"/>
          <ac:spMkLst>
            <pc:docMk/>
            <pc:sldMk cId="2724523649" sldId="8400"/>
            <ac:spMk id="2" creationId="{629929D9-52DF-2339-9A93-52C9B2A3CDE6}"/>
          </ac:spMkLst>
        </pc:spChg>
        <pc:spChg chg="add mod ord">
          <ac:chgData name="Marti Jeltsov" userId="0c3c1f7f-d0b4-4be1-bee8-32dbe51a5104" providerId="ADAL" clId="{DD867D51-2297-1346-A0B8-7EB86645C6FA}" dt="2023-08-07T19:40:41.599" v="1701" actId="20577"/>
          <ac:spMkLst>
            <pc:docMk/>
            <pc:sldMk cId="2724523649" sldId="8400"/>
            <ac:spMk id="3" creationId="{820F83BB-31E7-B1BA-D060-D018D6DDF83E}"/>
          </ac:spMkLst>
        </pc:spChg>
        <pc:spChg chg="add del mod ord">
          <ac:chgData name="Marti Jeltsov" userId="0c3c1f7f-d0b4-4be1-bee8-32dbe51a5104" providerId="ADAL" clId="{DD867D51-2297-1346-A0B8-7EB86645C6FA}" dt="2023-08-07T19:40:34.709" v="1673"/>
          <ac:spMkLst>
            <pc:docMk/>
            <pc:sldMk cId="2724523649" sldId="8400"/>
            <ac:spMk id="4" creationId="{33829A1E-CC0D-F1F8-84F5-53608439CD92}"/>
          </ac:spMkLst>
        </pc:spChg>
        <pc:picChg chg="add mod">
          <ac:chgData name="Marti Jeltsov" userId="0c3c1f7f-d0b4-4be1-bee8-32dbe51a5104" providerId="ADAL" clId="{DD867D51-2297-1346-A0B8-7EB86645C6FA}" dt="2023-08-07T19:40:34.709" v="1673"/>
          <ac:picMkLst>
            <pc:docMk/>
            <pc:sldMk cId="2724523649" sldId="8400"/>
            <ac:picMk id="5" creationId="{D6584C81-EC8E-F262-A11B-244EE668B3CE}"/>
          </ac:picMkLst>
        </pc:picChg>
      </pc:sldChg>
      <pc:sldChg chg="addSp delSp modSp add mod">
        <pc:chgData name="Marti Jeltsov" userId="0c3c1f7f-d0b4-4be1-bee8-32dbe51a5104" providerId="ADAL" clId="{DD867D51-2297-1346-A0B8-7EB86645C6FA}" dt="2023-08-07T19:41:19.372" v="1758" actId="27636"/>
        <pc:sldMkLst>
          <pc:docMk/>
          <pc:sldMk cId="1346521761" sldId="8401"/>
        </pc:sldMkLst>
        <pc:spChg chg="mod">
          <ac:chgData name="Marti Jeltsov" userId="0c3c1f7f-d0b4-4be1-bee8-32dbe51a5104" providerId="ADAL" clId="{DD867D51-2297-1346-A0B8-7EB86645C6FA}" dt="2023-08-07T19:41:19.372" v="1758" actId="27636"/>
          <ac:spMkLst>
            <pc:docMk/>
            <pc:sldMk cId="1346521761" sldId="8401"/>
            <ac:spMk id="3" creationId="{820F83BB-31E7-B1BA-D060-D018D6DDF83E}"/>
          </ac:spMkLst>
        </pc:spChg>
        <pc:spChg chg="add del mod">
          <ac:chgData name="Marti Jeltsov" userId="0c3c1f7f-d0b4-4be1-bee8-32dbe51a5104" providerId="ADAL" clId="{DD867D51-2297-1346-A0B8-7EB86645C6FA}" dt="2023-08-07T19:40:55.427" v="1704"/>
          <ac:spMkLst>
            <pc:docMk/>
            <pc:sldMk cId="1346521761" sldId="8401"/>
            <ac:spMk id="4" creationId="{94F9B2AC-F970-B715-81D6-CD7E0EA1A189}"/>
          </ac:spMkLst>
        </pc:spChg>
        <pc:picChg chg="del">
          <ac:chgData name="Marti Jeltsov" userId="0c3c1f7f-d0b4-4be1-bee8-32dbe51a5104" providerId="ADAL" clId="{DD867D51-2297-1346-A0B8-7EB86645C6FA}" dt="2023-08-07T19:40:47.176" v="1703" actId="478"/>
          <ac:picMkLst>
            <pc:docMk/>
            <pc:sldMk cId="1346521761" sldId="8401"/>
            <ac:picMk id="5" creationId="{D6584C81-EC8E-F262-A11B-244EE668B3CE}"/>
          </ac:picMkLst>
        </pc:picChg>
        <pc:picChg chg="add mod">
          <ac:chgData name="Marti Jeltsov" userId="0c3c1f7f-d0b4-4be1-bee8-32dbe51a5104" providerId="ADAL" clId="{DD867D51-2297-1346-A0B8-7EB86645C6FA}" dt="2023-08-07T19:40:55.427" v="1704"/>
          <ac:picMkLst>
            <pc:docMk/>
            <pc:sldMk cId="1346521761" sldId="8401"/>
            <ac:picMk id="6" creationId="{53FDBD03-54F9-1EF6-66C5-713755DB9591}"/>
          </ac:picMkLst>
        </pc:picChg>
      </pc:sldChg>
      <pc:sldChg chg="new del">
        <pc:chgData name="Marti Jeltsov" userId="0c3c1f7f-d0b4-4be1-bee8-32dbe51a5104" providerId="ADAL" clId="{DD867D51-2297-1346-A0B8-7EB86645C6FA}" dt="2023-08-07T19:43:31.363" v="1780" actId="2696"/>
        <pc:sldMkLst>
          <pc:docMk/>
          <pc:sldMk cId="2483264292" sldId="8402"/>
        </pc:sldMkLst>
      </pc:sldChg>
      <pc:sldMasterChg chg="delSldLayout">
        <pc:chgData name="Marti Jeltsov" userId="0c3c1f7f-d0b4-4be1-bee8-32dbe51a5104" providerId="ADAL" clId="{DD867D51-2297-1346-A0B8-7EB86645C6FA}" dt="2023-08-07T08:54:20.400" v="186" actId="2696"/>
        <pc:sldMasterMkLst>
          <pc:docMk/>
          <pc:sldMasterMk cId="2153783667" sldId="2147483648"/>
        </pc:sldMasterMkLst>
        <pc:sldLayoutChg chg="del">
          <pc:chgData name="Marti Jeltsov" userId="0c3c1f7f-d0b4-4be1-bee8-32dbe51a5104" providerId="ADAL" clId="{DD867D51-2297-1346-A0B8-7EB86645C6FA}" dt="2023-08-07T08:54:20.400" v="186" actId="2696"/>
          <pc:sldLayoutMkLst>
            <pc:docMk/>
            <pc:sldMasterMk cId="2153783667" sldId="2147483648"/>
            <pc:sldLayoutMk cId="514221324" sldId="2147483663"/>
          </pc:sldLayoutMkLst>
        </pc:sldLayoutChg>
      </pc:sldMasterChg>
    </pc:docChg>
  </pc:docChgLst>
  <pc:docChgLst>
    <pc:chgData name="Marti Jeltsov" userId="0c3c1f7f-d0b4-4be1-bee8-32dbe51a5104" providerId="ADAL" clId="{91851774-98E0-244A-9081-C062435EA205}"/>
    <pc:docChg chg="undo custSel addSld delSld modSld sldOrd">
      <pc:chgData name="Marti Jeltsov" userId="0c3c1f7f-d0b4-4be1-bee8-32dbe51a5104" providerId="ADAL" clId="{91851774-98E0-244A-9081-C062435EA205}" dt="2023-05-17T18:26:11.548" v="1566" actId="14100"/>
      <pc:docMkLst>
        <pc:docMk/>
      </pc:docMkLst>
      <pc:sldChg chg="modSp mod">
        <pc:chgData name="Marti Jeltsov" userId="0c3c1f7f-d0b4-4be1-bee8-32dbe51a5104" providerId="ADAL" clId="{91851774-98E0-244A-9081-C062435EA205}" dt="2023-05-17T18:21:29.088" v="1525" actId="1037"/>
        <pc:sldMkLst>
          <pc:docMk/>
          <pc:sldMk cId="132277546" sldId="260"/>
        </pc:sldMkLst>
        <pc:cxnChg chg="mod">
          <ac:chgData name="Marti Jeltsov" userId="0c3c1f7f-d0b4-4be1-bee8-32dbe51a5104" providerId="ADAL" clId="{91851774-98E0-244A-9081-C062435EA205}" dt="2023-05-17T18:21:29.088" v="1525" actId="1037"/>
          <ac:cxnSpMkLst>
            <pc:docMk/>
            <pc:sldMk cId="132277546" sldId="260"/>
            <ac:cxnSpMk id="2" creationId="{F7B49136-08FD-C547-C781-5ECA8A7961C4}"/>
          </ac:cxnSpMkLst>
        </pc:cxnChg>
      </pc:sldChg>
      <pc:sldChg chg="del">
        <pc:chgData name="Marti Jeltsov" userId="0c3c1f7f-d0b4-4be1-bee8-32dbe51a5104" providerId="ADAL" clId="{91851774-98E0-244A-9081-C062435EA205}" dt="2023-05-17T17:38:58.258" v="106" actId="2696"/>
        <pc:sldMkLst>
          <pc:docMk/>
          <pc:sldMk cId="470786601" sldId="337"/>
        </pc:sldMkLst>
      </pc:sldChg>
      <pc:sldChg chg="addSp delSp modSp mod">
        <pc:chgData name="Marti Jeltsov" userId="0c3c1f7f-d0b4-4be1-bee8-32dbe51a5104" providerId="ADAL" clId="{91851774-98E0-244A-9081-C062435EA205}" dt="2023-05-17T18:11:20.695" v="1267" actId="113"/>
        <pc:sldMkLst>
          <pc:docMk/>
          <pc:sldMk cId="2549373125" sldId="362"/>
        </pc:sldMkLst>
        <pc:spChg chg="mod">
          <ac:chgData name="Marti Jeltsov" userId="0c3c1f7f-d0b4-4be1-bee8-32dbe51a5104" providerId="ADAL" clId="{91851774-98E0-244A-9081-C062435EA205}" dt="2023-05-17T18:11:20.695" v="1267" actId="113"/>
          <ac:spMkLst>
            <pc:docMk/>
            <pc:sldMk cId="2549373125" sldId="362"/>
            <ac:spMk id="6" creationId="{590372A1-E661-6D83-A5C9-B71ABBB859D1}"/>
          </ac:spMkLst>
        </pc:spChg>
        <pc:spChg chg="add del mod">
          <ac:chgData name="Marti Jeltsov" userId="0c3c1f7f-d0b4-4be1-bee8-32dbe51a5104" providerId="ADAL" clId="{91851774-98E0-244A-9081-C062435EA205}" dt="2023-05-17T18:11:16.121" v="1265"/>
          <ac:spMkLst>
            <pc:docMk/>
            <pc:sldMk cId="2549373125" sldId="362"/>
            <ac:spMk id="7" creationId="{B76478B9-971B-738A-A006-84BE83519C5B}"/>
          </ac:spMkLst>
        </pc:spChg>
      </pc:sldChg>
      <pc:sldChg chg="addSp delSp modSp modAnim">
        <pc:chgData name="Marti Jeltsov" userId="0c3c1f7f-d0b4-4be1-bee8-32dbe51a5104" providerId="ADAL" clId="{91851774-98E0-244A-9081-C062435EA205}" dt="2023-05-17T18:25:02.236" v="1548" actId="478"/>
        <pc:sldMkLst>
          <pc:docMk/>
          <pc:sldMk cId="2369898826" sldId="623"/>
        </pc:sldMkLst>
        <pc:picChg chg="add del mod">
          <ac:chgData name="Marti Jeltsov" userId="0c3c1f7f-d0b4-4be1-bee8-32dbe51a5104" providerId="ADAL" clId="{91851774-98E0-244A-9081-C062435EA205}" dt="2023-05-17T18:25:02.236" v="1548" actId="478"/>
          <ac:picMkLst>
            <pc:docMk/>
            <pc:sldMk cId="2369898826" sldId="623"/>
            <ac:picMk id="13" creationId="{EC57E1B8-C8EA-C44D-D700-9B6D8A6E5A06}"/>
          </ac:picMkLst>
        </pc:picChg>
      </pc:sldChg>
      <pc:sldChg chg="delSp modSp mod">
        <pc:chgData name="Marti Jeltsov" userId="0c3c1f7f-d0b4-4be1-bee8-32dbe51a5104" providerId="ADAL" clId="{91851774-98E0-244A-9081-C062435EA205}" dt="2023-05-17T18:09:55.754" v="1222" actId="1076"/>
        <pc:sldMkLst>
          <pc:docMk/>
          <pc:sldMk cId="414621331" sldId="1973"/>
        </pc:sldMkLst>
        <pc:spChg chg="mod">
          <ac:chgData name="Marti Jeltsov" userId="0c3c1f7f-d0b4-4be1-bee8-32dbe51a5104" providerId="ADAL" clId="{91851774-98E0-244A-9081-C062435EA205}" dt="2023-05-17T17:38:49.722" v="105" actId="20577"/>
          <ac:spMkLst>
            <pc:docMk/>
            <pc:sldMk cId="414621331" sldId="1973"/>
            <ac:spMk id="3" creationId="{441EF3AE-264C-F346-328E-33A4246AB5C4}"/>
          </ac:spMkLst>
        </pc:spChg>
        <pc:picChg chg="mod">
          <ac:chgData name="Marti Jeltsov" userId="0c3c1f7f-d0b4-4be1-bee8-32dbe51a5104" providerId="ADAL" clId="{91851774-98E0-244A-9081-C062435EA205}" dt="2023-05-17T18:09:55.754" v="1222" actId="1076"/>
          <ac:picMkLst>
            <pc:docMk/>
            <pc:sldMk cId="414621331" sldId="1973"/>
            <ac:picMk id="10" creationId="{98EE1B9E-3EC9-BB55-BF0C-0BE4C4210C60}"/>
          </ac:picMkLst>
        </pc:picChg>
        <pc:picChg chg="del">
          <ac:chgData name="Marti Jeltsov" userId="0c3c1f7f-d0b4-4be1-bee8-32dbe51a5104" providerId="ADAL" clId="{91851774-98E0-244A-9081-C062435EA205}" dt="2023-05-17T17:37:41.232" v="28" actId="478"/>
          <ac:picMkLst>
            <pc:docMk/>
            <pc:sldMk cId="414621331" sldId="1973"/>
            <ac:picMk id="11" creationId="{7F10034F-F2D9-2CFD-D70A-56C27F79CB0B}"/>
          </ac:picMkLst>
        </pc:picChg>
      </pc:sldChg>
      <pc:sldChg chg="delSp mod">
        <pc:chgData name="Marti Jeltsov" userId="0c3c1f7f-d0b4-4be1-bee8-32dbe51a5104" providerId="ADAL" clId="{91851774-98E0-244A-9081-C062435EA205}" dt="2023-05-17T17:59:46.338" v="1107" actId="478"/>
        <pc:sldMkLst>
          <pc:docMk/>
          <pc:sldMk cId="4065311374" sldId="8343"/>
        </pc:sldMkLst>
        <pc:spChg chg="del">
          <ac:chgData name="Marti Jeltsov" userId="0c3c1f7f-d0b4-4be1-bee8-32dbe51a5104" providerId="ADAL" clId="{91851774-98E0-244A-9081-C062435EA205}" dt="2023-05-17T17:59:46.338" v="1107" actId="478"/>
          <ac:spMkLst>
            <pc:docMk/>
            <pc:sldMk cId="4065311374" sldId="8343"/>
            <ac:spMk id="5" creationId="{839C31BF-A72A-4576-7B7F-EEACDC2C59A8}"/>
          </ac:spMkLst>
        </pc:spChg>
      </pc:sldChg>
      <pc:sldChg chg="del">
        <pc:chgData name="Marti Jeltsov" userId="0c3c1f7f-d0b4-4be1-bee8-32dbe51a5104" providerId="ADAL" clId="{91851774-98E0-244A-9081-C062435EA205}" dt="2023-05-17T17:36:38.259" v="20" actId="2696"/>
        <pc:sldMkLst>
          <pc:docMk/>
          <pc:sldMk cId="2599410214" sldId="8345"/>
        </pc:sldMkLst>
      </pc:sldChg>
      <pc:sldChg chg="add del">
        <pc:chgData name="Marti Jeltsov" userId="0c3c1f7f-d0b4-4be1-bee8-32dbe51a5104" providerId="ADAL" clId="{91851774-98E0-244A-9081-C062435EA205}" dt="2023-05-17T18:24:57.819" v="1546" actId="2696"/>
        <pc:sldMkLst>
          <pc:docMk/>
          <pc:sldMk cId="3478609755" sldId="8377"/>
        </pc:sldMkLst>
      </pc:sldChg>
      <pc:sldChg chg="del">
        <pc:chgData name="Marti Jeltsov" userId="0c3c1f7f-d0b4-4be1-bee8-32dbe51a5104" providerId="ADAL" clId="{91851774-98E0-244A-9081-C062435EA205}" dt="2023-05-17T17:59:16.397" v="1105" actId="2696"/>
        <pc:sldMkLst>
          <pc:docMk/>
          <pc:sldMk cId="1165181123" sldId="8380"/>
        </pc:sldMkLst>
      </pc:sldChg>
      <pc:sldChg chg="modSp mod">
        <pc:chgData name="Marti Jeltsov" userId="0c3c1f7f-d0b4-4be1-bee8-32dbe51a5104" providerId="ADAL" clId="{91851774-98E0-244A-9081-C062435EA205}" dt="2023-05-17T18:26:11.548" v="1566" actId="14100"/>
        <pc:sldMkLst>
          <pc:docMk/>
          <pc:sldMk cId="3916211237" sldId="8381"/>
        </pc:sldMkLst>
        <pc:spChg chg="mod">
          <ac:chgData name="Marti Jeltsov" userId="0c3c1f7f-d0b4-4be1-bee8-32dbe51a5104" providerId="ADAL" clId="{91851774-98E0-244A-9081-C062435EA205}" dt="2023-05-17T17:34:40.239" v="3" actId="20577"/>
          <ac:spMkLst>
            <pc:docMk/>
            <pc:sldMk cId="3916211237" sldId="8381"/>
            <ac:spMk id="2" creationId="{E0F982C4-C52F-45C9-0383-370C7C08170C}"/>
          </ac:spMkLst>
        </pc:spChg>
        <pc:spChg chg="mod">
          <ac:chgData name="Marti Jeltsov" userId="0c3c1f7f-d0b4-4be1-bee8-32dbe51a5104" providerId="ADAL" clId="{91851774-98E0-244A-9081-C062435EA205}" dt="2023-05-17T18:26:11.548" v="1566" actId="14100"/>
          <ac:spMkLst>
            <pc:docMk/>
            <pc:sldMk cId="3916211237" sldId="8381"/>
            <ac:spMk id="3" creationId="{7091E0EB-377C-9000-D404-4FDF81D13100}"/>
          </ac:spMkLst>
        </pc:spChg>
        <pc:spChg chg="mod">
          <ac:chgData name="Marti Jeltsov" userId="0c3c1f7f-d0b4-4be1-bee8-32dbe51a5104" providerId="ADAL" clId="{91851774-98E0-244A-9081-C062435EA205}" dt="2023-05-17T17:33:00.424" v="1" actId="20577"/>
          <ac:spMkLst>
            <pc:docMk/>
            <pc:sldMk cId="3916211237" sldId="8381"/>
            <ac:spMk id="6" creationId="{E07545F1-8D93-0974-930F-36216242D505}"/>
          </ac:spMkLst>
        </pc:spChg>
        <pc:picChg chg="mod">
          <ac:chgData name="Marti Jeltsov" userId="0c3c1f7f-d0b4-4be1-bee8-32dbe51a5104" providerId="ADAL" clId="{91851774-98E0-244A-9081-C062435EA205}" dt="2023-05-17T18:26:06.110" v="1565" actId="1076"/>
          <ac:picMkLst>
            <pc:docMk/>
            <pc:sldMk cId="3916211237" sldId="8381"/>
            <ac:picMk id="8" creationId="{796B1787-2E55-BC93-4A0C-8E46101F5BA0}"/>
          </ac:picMkLst>
        </pc:picChg>
        <pc:picChg chg="mod">
          <ac:chgData name="Marti Jeltsov" userId="0c3c1f7f-d0b4-4be1-bee8-32dbe51a5104" providerId="ADAL" clId="{91851774-98E0-244A-9081-C062435EA205}" dt="2023-05-17T17:34:12.836" v="2" actId="14826"/>
          <ac:picMkLst>
            <pc:docMk/>
            <pc:sldMk cId="3916211237" sldId="8381"/>
            <ac:picMk id="9" creationId="{840F26C1-F86D-0F0E-2BB8-3A07A99AD64D}"/>
          </ac:picMkLst>
        </pc:picChg>
      </pc:sldChg>
      <pc:sldChg chg="modSp mod">
        <pc:chgData name="Marti Jeltsov" userId="0c3c1f7f-d0b4-4be1-bee8-32dbe51a5104" providerId="ADAL" clId="{91851774-98E0-244A-9081-C062435EA205}" dt="2023-05-17T17:34:53.903" v="5" actId="20577"/>
        <pc:sldMkLst>
          <pc:docMk/>
          <pc:sldMk cId="3289318037" sldId="8382"/>
        </pc:sldMkLst>
        <pc:spChg chg="mod">
          <ac:chgData name="Marti Jeltsov" userId="0c3c1f7f-d0b4-4be1-bee8-32dbe51a5104" providerId="ADAL" clId="{91851774-98E0-244A-9081-C062435EA205}" dt="2023-05-17T17:34:53.903" v="5" actId="20577"/>
          <ac:spMkLst>
            <pc:docMk/>
            <pc:sldMk cId="3289318037" sldId="8382"/>
            <ac:spMk id="3" creationId="{46654BCD-3F66-B7D8-D528-6ABBE9DEB703}"/>
          </ac:spMkLst>
        </pc:spChg>
      </pc:sldChg>
      <pc:sldChg chg="ord">
        <pc:chgData name="Marti Jeltsov" userId="0c3c1f7f-d0b4-4be1-bee8-32dbe51a5104" providerId="ADAL" clId="{91851774-98E0-244A-9081-C062435EA205}" dt="2023-05-17T17:59:19.443" v="1106" actId="20578"/>
        <pc:sldMkLst>
          <pc:docMk/>
          <pc:sldMk cId="2237548174" sldId="8383"/>
        </pc:sldMkLst>
      </pc:sldChg>
      <pc:sldChg chg="del">
        <pc:chgData name="Marti Jeltsov" userId="0c3c1f7f-d0b4-4be1-bee8-32dbe51a5104" providerId="ADAL" clId="{91851774-98E0-244A-9081-C062435EA205}" dt="2023-05-17T17:36:35.890" v="19" actId="2696"/>
        <pc:sldMkLst>
          <pc:docMk/>
          <pc:sldMk cId="1956248235" sldId="8384"/>
        </pc:sldMkLst>
      </pc:sldChg>
      <pc:sldChg chg="del">
        <pc:chgData name="Marti Jeltsov" userId="0c3c1f7f-d0b4-4be1-bee8-32dbe51a5104" providerId="ADAL" clId="{91851774-98E0-244A-9081-C062435EA205}" dt="2023-05-17T17:36:33.292" v="16" actId="2696"/>
        <pc:sldMkLst>
          <pc:docMk/>
          <pc:sldMk cId="633714816" sldId="8385"/>
        </pc:sldMkLst>
      </pc:sldChg>
      <pc:sldChg chg="del">
        <pc:chgData name="Marti Jeltsov" userId="0c3c1f7f-d0b4-4be1-bee8-32dbe51a5104" providerId="ADAL" clId="{91851774-98E0-244A-9081-C062435EA205}" dt="2023-05-17T17:36:44.023" v="21" actId="2696"/>
        <pc:sldMkLst>
          <pc:docMk/>
          <pc:sldMk cId="1882256198" sldId="8386"/>
        </pc:sldMkLst>
      </pc:sldChg>
      <pc:sldChg chg="addSp delSp modSp mod modClrScheme chgLayout">
        <pc:chgData name="Marti Jeltsov" userId="0c3c1f7f-d0b4-4be1-bee8-32dbe51a5104" providerId="ADAL" clId="{91851774-98E0-244A-9081-C062435EA205}" dt="2023-05-17T18:08:18.923" v="1209" actId="20577"/>
        <pc:sldMkLst>
          <pc:docMk/>
          <pc:sldMk cId="1970523636" sldId="8387"/>
        </pc:sldMkLst>
        <pc:spChg chg="mod ord">
          <ac:chgData name="Marti Jeltsov" userId="0c3c1f7f-d0b4-4be1-bee8-32dbe51a5104" providerId="ADAL" clId="{91851774-98E0-244A-9081-C062435EA205}" dt="2023-05-17T17:47:37.060" v="421" actId="20577"/>
          <ac:spMkLst>
            <pc:docMk/>
            <pc:sldMk cId="1970523636" sldId="8387"/>
            <ac:spMk id="4" creationId="{1E1C08EA-B59D-1F71-B024-BE51D18B6164}"/>
          </ac:spMkLst>
        </pc:spChg>
        <pc:spChg chg="del mod ord">
          <ac:chgData name="Marti Jeltsov" userId="0c3c1f7f-d0b4-4be1-bee8-32dbe51a5104" providerId="ADAL" clId="{91851774-98E0-244A-9081-C062435EA205}" dt="2023-05-17T17:44:49.116" v="137" actId="478"/>
          <ac:spMkLst>
            <pc:docMk/>
            <pc:sldMk cId="1970523636" sldId="8387"/>
            <ac:spMk id="5" creationId="{14983FE9-861E-EC8B-5A21-8F1CBC899C8D}"/>
          </ac:spMkLst>
        </pc:spChg>
        <pc:spChg chg="mod ord">
          <ac:chgData name="Marti Jeltsov" userId="0c3c1f7f-d0b4-4be1-bee8-32dbe51a5104" providerId="ADAL" clId="{91851774-98E0-244A-9081-C062435EA205}" dt="2023-05-17T18:08:18.923" v="1209" actId="20577"/>
          <ac:spMkLst>
            <pc:docMk/>
            <pc:sldMk cId="1970523636" sldId="8387"/>
            <ac:spMk id="6" creationId="{43BBC303-87C8-1B09-AEA0-0F12278BE29F}"/>
          </ac:spMkLst>
        </pc:spChg>
        <pc:spChg chg="del mod ord">
          <ac:chgData name="Marti Jeltsov" userId="0c3c1f7f-d0b4-4be1-bee8-32dbe51a5104" providerId="ADAL" clId="{91851774-98E0-244A-9081-C062435EA205}" dt="2023-05-17T17:46:36.677" v="346" actId="478"/>
          <ac:spMkLst>
            <pc:docMk/>
            <pc:sldMk cId="1970523636" sldId="8387"/>
            <ac:spMk id="7" creationId="{950A6506-3BDC-E586-850D-A7EDE6FB7C3B}"/>
          </ac:spMkLst>
        </pc:spChg>
        <pc:spChg chg="del mod ord">
          <ac:chgData name="Marti Jeltsov" userId="0c3c1f7f-d0b4-4be1-bee8-32dbe51a5104" providerId="ADAL" clId="{91851774-98E0-244A-9081-C062435EA205}" dt="2023-05-17T17:46:34.719" v="345" actId="478"/>
          <ac:spMkLst>
            <pc:docMk/>
            <pc:sldMk cId="1970523636" sldId="8387"/>
            <ac:spMk id="8" creationId="{41E8868F-1AEB-5D16-59B3-8EFF563F4DD6}"/>
          </ac:spMkLst>
        </pc:spChg>
        <pc:spChg chg="add mod">
          <ac:chgData name="Marti Jeltsov" userId="0c3c1f7f-d0b4-4be1-bee8-32dbe51a5104" providerId="ADAL" clId="{91851774-98E0-244A-9081-C062435EA205}" dt="2023-05-17T17:47:40.047" v="433" actId="20577"/>
          <ac:spMkLst>
            <pc:docMk/>
            <pc:sldMk cId="1970523636" sldId="8387"/>
            <ac:spMk id="11" creationId="{E0E4DDED-87E4-EE49-69FE-C21213E82557}"/>
          </ac:spMkLst>
        </pc:spChg>
        <pc:spChg chg="add mod">
          <ac:chgData name="Marti Jeltsov" userId="0c3c1f7f-d0b4-4be1-bee8-32dbe51a5104" providerId="ADAL" clId="{91851774-98E0-244A-9081-C062435EA205}" dt="2023-05-17T17:47:32.882" v="420" actId="14100"/>
          <ac:spMkLst>
            <pc:docMk/>
            <pc:sldMk cId="1970523636" sldId="8387"/>
            <ac:spMk id="13" creationId="{05613ED7-2ED5-E107-E1E1-F47C228D2739}"/>
          </ac:spMkLst>
        </pc:spChg>
        <pc:picChg chg="add mod">
          <ac:chgData name="Marti Jeltsov" userId="0c3c1f7f-d0b4-4be1-bee8-32dbe51a5104" providerId="ADAL" clId="{91851774-98E0-244A-9081-C062435EA205}" dt="2023-05-17T17:46:59.120" v="349" actId="26606"/>
          <ac:picMkLst>
            <pc:docMk/>
            <pc:sldMk cId="1970523636" sldId="8387"/>
            <ac:picMk id="2" creationId="{FA4EB409-37F4-FD0D-BA30-5BB7FCAF088E}"/>
          </ac:picMkLst>
        </pc:picChg>
      </pc:sldChg>
      <pc:sldChg chg="del">
        <pc:chgData name="Marti Jeltsov" userId="0c3c1f7f-d0b4-4be1-bee8-32dbe51a5104" providerId="ADAL" clId="{91851774-98E0-244A-9081-C062435EA205}" dt="2023-05-17T17:36:33.298" v="18" actId="2696"/>
        <pc:sldMkLst>
          <pc:docMk/>
          <pc:sldMk cId="299192326" sldId="8388"/>
        </pc:sldMkLst>
      </pc:sldChg>
      <pc:sldChg chg="addSp delSp modSp add mod">
        <pc:chgData name="Marti Jeltsov" userId="0c3c1f7f-d0b4-4be1-bee8-32dbe51a5104" providerId="ADAL" clId="{91851774-98E0-244A-9081-C062435EA205}" dt="2023-05-17T18:15:21.632" v="1511" actId="20577"/>
        <pc:sldMkLst>
          <pc:docMk/>
          <pc:sldMk cId="3192733367" sldId="8388"/>
        </pc:sldMkLst>
        <pc:spChg chg="add mod">
          <ac:chgData name="Marti Jeltsov" userId="0c3c1f7f-d0b4-4be1-bee8-32dbe51a5104" providerId="ADAL" clId="{91851774-98E0-244A-9081-C062435EA205}" dt="2023-05-17T18:08:58.176" v="1215" actId="14100"/>
          <ac:spMkLst>
            <pc:docMk/>
            <pc:sldMk cId="3192733367" sldId="8388"/>
            <ac:spMk id="3" creationId="{FFE92F0E-34AB-F802-CD22-D0E3EF402F06}"/>
          </ac:spMkLst>
        </pc:spChg>
        <pc:spChg chg="mod">
          <ac:chgData name="Marti Jeltsov" userId="0c3c1f7f-d0b4-4be1-bee8-32dbe51a5104" providerId="ADAL" clId="{91851774-98E0-244A-9081-C062435EA205}" dt="2023-05-17T17:58:14.230" v="1098" actId="20577"/>
          <ac:spMkLst>
            <pc:docMk/>
            <pc:sldMk cId="3192733367" sldId="8388"/>
            <ac:spMk id="4" creationId="{1E1C08EA-B59D-1F71-B024-BE51D18B6164}"/>
          </ac:spMkLst>
        </pc:spChg>
        <pc:spChg chg="add mod">
          <ac:chgData name="Marti Jeltsov" userId="0c3c1f7f-d0b4-4be1-bee8-32dbe51a5104" providerId="ADAL" clId="{91851774-98E0-244A-9081-C062435EA205}" dt="2023-05-17T18:09:05.772" v="1216" actId="14100"/>
          <ac:spMkLst>
            <pc:docMk/>
            <pc:sldMk cId="3192733367" sldId="8388"/>
            <ac:spMk id="5" creationId="{1E072C9A-1DB7-C6F1-02E7-0CCAE2DDD1A6}"/>
          </ac:spMkLst>
        </pc:spChg>
        <pc:spChg chg="mod">
          <ac:chgData name="Marti Jeltsov" userId="0c3c1f7f-d0b4-4be1-bee8-32dbe51a5104" providerId="ADAL" clId="{91851774-98E0-244A-9081-C062435EA205}" dt="2023-05-17T18:15:21.632" v="1511" actId="20577"/>
          <ac:spMkLst>
            <pc:docMk/>
            <pc:sldMk cId="3192733367" sldId="8388"/>
            <ac:spMk id="6" creationId="{43BBC303-87C8-1B09-AEA0-0F12278BE29F}"/>
          </ac:spMkLst>
        </pc:spChg>
        <pc:spChg chg="add del mod">
          <ac:chgData name="Marti Jeltsov" userId="0c3c1f7f-d0b4-4be1-bee8-32dbe51a5104" providerId="ADAL" clId="{91851774-98E0-244A-9081-C062435EA205}" dt="2023-05-17T17:54:08.421" v="833" actId="478"/>
          <ac:spMkLst>
            <pc:docMk/>
            <pc:sldMk cId="3192733367" sldId="8388"/>
            <ac:spMk id="7" creationId="{3D5ACCF5-6940-8F6D-7427-EFEAEB09D167}"/>
          </ac:spMkLst>
        </pc:spChg>
        <pc:spChg chg="add mod">
          <ac:chgData name="Marti Jeltsov" userId="0c3c1f7f-d0b4-4be1-bee8-32dbe51a5104" providerId="ADAL" clId="{91851774-98E0-244A-9081-C062435EA205}" dt="2023-05-17T17:55:06.905" v="913" actId="1076"/>
          <ac:spMkLst>
            <pc:docMk/>
            <pc:sldMk cId="3192733367" sldId="8388"/>
            <ac:spMk id="9" creationId="{8E78B476-7666-25C1-8B4F-DDDF9C5D2127}"/>
          </ac:spMkLst>
        </pc:spChg>
        <pc:spChg chg="add mod">
          <ac:chgData name="Marti Jeltsov" userId="0c3c1f7f-d0b4-4be1-bee8-32dbe51a5104" providerId="ADAL" clId="{91851774-98E0-244A-9081-C062435EA205}" dt="2023-05-17T17:57:21.201" v="1081" actId="20577"/>
          <ac:spMkLst>
            <pc:docMk/>
            <pc:sldMk cId="3192733367" sldId="8388"/>
            <ac:spMk id="10" creationId="{B26B15A2-0E59-3EF8-875B-CD6816934F96}"/>
          </ac:spMkLst>
        </pc:spChg>
        <pc:spChg chg="mod">
          <ac:chgData name="Marti Jeltsov" userId="0c3c1f7f-d0b4-4be1-bee8-32dbe51a5104" providerId="ADAL" clId="{91851774-98E0-244A-9081-C062435EA205}" dt="2023-05-17T17:58:18.005" v="1104" actId="20577"/>
          <ac:spMkLst>
            <pc:docMk/>
            <pc:sldMk cId="3192733367" sldId="8388"/>
            <ac:spMk id="11" creationId="{E0E4DDED-87E4-EE49-69FE-C21213E82557}"/>
          </ac:spMkLst>
        </pc:spChg>
        <pc:spChg chg="mod">
          <ac:chgData name="Marti Jeltsov" userId="0c3c1f7f-d0b4-4be1-bee8-32dbe51a5104" providerId="ADAL" clId="{91851774-98E0-244A-9081-C062435EA205}" dt="2023-05-17T17:53:16.200" v="823" actId="20577"/>
          <ac:spMkLst>
            <pc:docMk/>
            <pc:sldMk cId="3192733367" sldId="8388"/>
            <ac:spMk id="13" creationId="{05613ED7-2ED5-E107-E1E1-F47C228D2739}"/>
          </ac:spMkLst>
        </pc:spChg>
        <pc:picChg chg="mod">
          <ac:chgData name="Marti Jeltsov" userId="0c3c1f7f-d0b4-4be1-bee8-32dbe51a5104" providerId="ADAL" clId="{91851774-98E0-244A-9081-C062435EA205}" dt="2023-05-17T18:08:44.505" v="1212" actId="14100"/>
          <ac:picMkLst>
            <pc:docMk/>
            <pc:sldMk cId="3192733367" sldId="8388"/>
            <ac:picMk id="2" creationId="{FA4EB409-37F4-FD0D-BA30-5BB7FCAF088E}"/>
          </ac:picMkLst>
        </pc:picChg>
      </pc:sldChg>
      <pc:sldChg chg="del">
        <pc:chgData name="Marti Jeltsov" userId="0c3c1f7f-d0b4-4be1-bee8-32dbe51a5104" providerId="ADAL" clId="{91851774-98E0-244A-9081-C062435EA205}" dt="2023-05-17T17:36:33.295" v="17" actId="2696"/>
        <pc:sldMkLst>
          <pc:docMk/>
          <pc:sldMk cId="3197651389" sldId="8389"/>
        </pc:sldMkLst>
      </pc:sldChg>
      <pc:sldChg chg="del">
        <pc:chgData name="Marti Jeltsov" userId="0c3c1f7f-d0b4-4be1-bee8-32dbe51a5104" providerId="ADAL" clId="{91851774-98E0-244A-9081-C062435EA205}" dt="2023-05-17T17:36:33.289" v="15" actId="2696"/>
        <pc:sldMkLst>
          <pc:docMk/>
          <pc:sldMk cId="1391078877" sldId="839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Eesti elektriportfell 2022</c:v>
                </c:pt>
              </c:strCache>
            </c:strRef>
          </c:tx>
          <c:dPt>
            <c:idx val="0"/>
            <c:bubble3D val="0"/>
            <c:spPr>
              <a:solidFill>
                <a:srgbClr val="231F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38-8F4A-95F8-DF36189C15A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38-8F4A-95F8-DF36189C15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38-8F4A-95F8-DF36189C15A8}"/>
              </c:ext>
            </c:extLst>
          </c:dPt>
          <c:dPt>
            <c:idx val="3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38-8F4A-95F8-DF36189C15A8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38-8F4A-95F8-DF36189C15A8}"/>
              </c:ext>
            </c:extLst>
          </c:dPt>
          <c:dLbls>
            <c:dLbl>
              <c:idx val="3"/>
              <c:layout>
                <c:manualLayout>
                  <c:x val="3.554650590551181E-2"/>
                  <c:y val="-0.1163705021917752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38-8F4A-95F8-DF36189C15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ontserrat SemiBold" pitchFamily="2" charset="77"/>
                    <a:ea typeface="+mn-ea"/>
                    <a:cs typeface="+mn-cs"/>
                  </a:defRPr>
                </a:pPr>
                <a:endParaRPr lang="en-E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Import</c:v>
                </c:pt>
                <c:pt idx="1">
                  <c:v>Päike</c:v>
                </c:pt>
                <c:pt idx="2">
                  <c:v>Tuul</c:v>
                </c:pt>
                <c:pt idx="3">
                  <c:v>Puidu ja jäätmete põletamine</c:v>
                </c:pt>
                <c:pt idx="4">
                  <c:v>Põlevkiivi põletamine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7</c:v>
                </c:pt>
                <c:pt idx="2">
                  <c:v>8</c:v>
                </c:pt>
                <c:pt idx="3">
                  <c:v>17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338-8F4A-95F8-DF36189C15A8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Eesti elektriportfell 2022</c:v>
                </c:pt>
              </c:strCache>
            </c:strRef>
          </c:tx>
          <c:dPt>
            <c:idx val="0"/>
            <c:bubble3D val="0"/>
            <c:spPr>
              <a:solidFill>
                <a:srgbClr val="231F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1C-7548-BE10-AD0791EF9F7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1C-7548-BE10-AD0791EF9F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1C-7548-BE10-AD0791EF9F7D}"/>
              </c:ext>
            </c:extLst>
          </c:dPt>
          <c:dPt>
            <c:idx val="3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1C-7548-BE10-AD0791EF9F7D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1C-7548-BE10-AD0791EF9F7D}"/>
              </c:ext>
            </c:extLst>
          </c:dPt>
          <c:dLbls>
            <c:dLbl>
              <c:idx val="3"/>
              <c:layout>
                <c:manualLayout>
                  <c:x val="-0.1847659940944883"/>
                  <c:y val="-0.2124642462804967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1C-7548-BE10-AD0791EF9F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ontserrat SemiBold" pitchFamily="2" charset="77"/>
                    <a:ea typeface="+mn-ea"/>
                    <a:cs typeface="+mn-cs"/>
                  </a:defRPr>
                </a:pPr>
                <a:endParaRPr lang="en-E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Import</c:v>
                </c:pt>
                <c:pt idx="1">
                  <c:v>Päike</c:v>
                </c:pt>
                <c:pt idx="2">
                  <c:v>Tuul</c:v>
                </c:pt>
                <c:pt idx="3">
                  <c:v>Puidu ja jäätmete põletamine</c:v>
                </c:pt>
                <c:pt idx="4">
                  <c:v>Põlevkiivi põletamine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7</c:v>
                </c:pt>
                <c:pt idx="2">
                  <c:v>9</c:v>
                </c:pt>
                <c:pt idx="3">
                  <c:v>18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1C-7548-BE10-AD0791EF9F7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32285D-CB17-324C-94F5-BCCC023DE4E1}" type="doc">
      <dgm:prSet loTypeId="urn:microsoft.com/office/officeart/2005/8/layout/pyramid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0039984-E059-554A-951D-AB5826808836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 dirty="0" err="1">
              <a:latin typeface="Montserrat SemiBold" pitchFamily="2" charset="77"/>
            </a:rPr>
            <a:t>Päike</a:t>
          </a:r>
          <a:endParaRPr lang="en-GB" b="1" i="0" dirty="0">
            <a:latin typeface="Montserrat SemiBold" pitchFamily="2" charset="77"/>
          </a:endParaRPr>
        </a:p>
      </dgm:t>
    </dgm:pt>
    <dgm:pt modelId="{9A7CEB2B-F9F5-A64E-BDA8-D67DE17D3DB7}" type="parTrans" cxnId="{673E9C15-80C8-694B-848E-04DACABE8E81}">
      <dgm:prSet/>
      <dgm:spPr/>
      <dgm:t>
        <a:bodyPr/>
        <a:lstStyle/>
        <a:p>
          <a:endParaRPr lang="en-GB"/>
        </a:p>
      </dgm:t>
    </dgm:pt>
    <dgm:pt modelId="{DAB90A80-CEEC-E549-9FF5-D955695C408F}" type="sibTrans" cxnId="{673E9C15-80C8-694B-848E-04DACABE8E81}">
      <dgm:prSet/>
      <dgm:spPr/>
      <dgm:t>
        <a:bodyPr/>
        <a:lstStyle/>
        <a:p>
          <a:endParaRPr lang="en-GB"/>
        </a:p>
      </dgm:t>
    </dgm:pt>
    <dgm:pt modelId="{A9FD1AAD-C3E9-5745-B9EA-113E87C44D52}">
      <dgm:prSet phldrT="[Text]"/>
      <dgm:spPr>
        <a:solidFill>
          <a:srgbClr val="231FBD"/>
        </a:solidFill>
      </dgm:spPr>
      <dgm:t>
        <a:bodyPr/>
        <a:lstStyle/>
        <a:p>
          <a:r>
            <a:rPr lang="en-GB" b="1" i="0" dirty="0" err="1">
              <a:latin typeface="Montserrat SemiBold" pitchFamily="2" charset="77"/>
            </a:rPr>
            <a:t>Tuum</a:t>
          </a:r>
          <a:endParaRPr lang="en-GB" b="1" i="0" dirty="0">
            <a:latin typeface="Montserrat SemiBold" pitchFamily="2" charset="77"/>
          </a:endParaRPr>
        </a:p>
      </dgm:t>
    </dgm:pt>
    <dgm:pt modelId="{20497A4E-CD83-3D4B-AD43-478BC525B132}" type="parTrans" cxnId="{7C138681-702A-8E4D-8184-67CD19BDC044}">
      <dgm:prSet/>
      <dgm:spPr/>
      <dgm:t>
        <a:bodyPr/>
        <a:lstStyle/>
        <a:p>
          <a:endParaRPr lang="en-GB"/>
        </a:p>
      </dgm:t>
    </dgm:pt>
    <dgm:pt modelId="{E83DC06C-5D46-FE4D-B8C3-68042719C417}" type="sibTrans" cxnId="{7C138681-702A-8E4D-8184-67CD19BDC044}">
      <dgm:prSet/>
      <dgm:spPr/>
      <dgm:t>
        <a:bodyPr/>
        <a:lstStyle/>
        <a:p>
          <a:endParaRPr lang="en-GB"/>
        </a:p>
      </dgm:t>
    </dgm:pt>
    <dgm:pt modelId="{25799CA2-A311-5242-8890-9B804218DB07}">
      <dgm:prSet phldrT="[Text]"/>
      <dgm:spPr>
        <a:solidFill>
          <a:srgbClr val="ED7D31"/>
        </a:solidFill>
      </dgm:spPr>
      <dgm:t>
        <a:bodyPr/>
        <a:lstStyle/>
        <a:p>
          <a:r>
            <a:rPr lang="en-GB" b="1" i="0" dirty="0" err="1">
              <a:latin typeface="Montserrat SemiBold" pitchFamily="2" charset="77"/>
            </a:rPr>
            <a:t>Tarbimise</a:t>
          </a:r>
          <a:r>
            <a:rPr lang="en-GB" b="1" i="0" dirty="0">
              <a:latin typeface="Montserrat SemiBold" pitchFamily="2" charset="77"/>
            </a:rPr>
            <a:t> </a:t>
          </a:r>
          <a:r>
            <a:rPr lang="en-GB" b="1" i="0" dirty="0" err="1">
              <a:latin typeface="Montserrat SemiBold" pitchFamily="2" charset="77"/>
            </a:rPr>
            <a:t>juhtimine</a:t>
          </a:r>
          <a:r>
            <a:rPr lang="en-GB" b="1" i="0" dirty="0">
              <a:latin typeface="Montserrat SemiBold" pitchFamily="2" charset="77"/>
            </a:rPr>
            <a:t> + </a:t>
          </a:r>
          <a:r>
            <a:rPr lang="en-GB" b="1" i="0" dirty="0" err="1">
              <a:latin typeface="Montserrat SemiBold" pitchFamily="2" charset="77"/>
            </a:rPr>
            <a:t>salvestus</a:t>
          </a:r>
          <a:endParaRPr lang="en-GB" b="1" i="0" dirty="0">
            <a:latin typeface="Montserrat SemiBold" pitchFamily="2" charset="77"/>
          </a:endParaRPr>
        </a:p>
      </dgm:t>
    </dgm:pt>
    <dgm:pt modelId="{AC8D7556-D76E-494C-8EE2-0BB475FA7819}" type="parTrans" cxnId="{62C69896-35C0-0443-820D-02CF1985EEFB}">
      <dgm:prSet/>
      <dgm:spPr/>
      <dgm:t>
        <a:bodyPr/>
        <a:lstStyle/>
        <a:p>
          <a:endParaRPr lang="en-GB"/>
        </a:p>
      </dgm:t>
    </dgm:pt>
    <dgm:pt modelId="{1AA915C9-2234-634B-A7CB-7E4E3FA51892}" type="sibTrans" cxnId="{62C69896-35C0-0443-820D-02CF1985EEFB}">
      <dgm:prSet/>
      <dgm:spPr/>
      <dgm:t>
        <a:bodyPr/>
        <a:lstStyle/>
        <a:p>
          <a:endParaRPr lang="en-GB"/>
        </a:p>
      </dgm:t>
    </dgm:pt>
    <dgm:pt modelId="{160A78F6-5784-E640-A29F-F64E4B6E3084}">
      <dgm:prSet phldrT="[Text]" custT="1"/>
      <dgm:spPr>
        <a:solidFill>
          <a:srgbClr val="C9C9C9"/>
        </a:solidFill>
      </dgm:spPr>
      <dgm:t>
        <a:bodyPr/>
        <a:lstStyle/>
        <a:p>
          <a:r>
            <a:rPr lang="en-GB" sz="1600" b="1" i="0" dirty="0" err="1">
              <a:latin typeface="Montserrat SemiBold" pitchFamily="2" charset="77"/>
            </a:rPr>
            <a:t>Tuul</a:t>
          </a:r>
          <a:r>
            <a:rPr lang="en-GB" sz="1600" b="1" i="0" dirty="0">
              <a:latin typeface="Montserrat SemiBold" pitchFamily="2" charset="77"/>
            </a:rPr>
            <a:t> + CHP</a:t>
          </a:r>
        </a:p>
      </dgm:t>
    </dgm:pt>
    <dgm:pt modelId="{F706E39B-5377-3840-9BD5-0C955647E106}" type="parTrans" cxnId="{CC1FCF7A-9A80-8B4B-BE64-D5E164F1187F}">
      <dgm:prSet/>
      <dgm:spPr/>
      <dgm:t>
        <a:bodyPr/>
        <a:lstStyle/>
        <a:p>
          <a:endParaRPr lang="en-GB"/>
        </a:p>
      </dgm:t>
    </dgm:pt>
    <dgm:pt modelId="{FD426427-CE36-6546-B51D-1A1DCC8615DE}" type="sibTrans" cxnId="{CC1FCF7A-9A80-8B4B-BE64-D5E164F1187F}">
      <dgm:prSet/>
      <dgm:spPr/>
      <dgm:t>
        <a:bodyPr/>
        <a:lstStyle/>
        <a:p>
          <a:endParaRPr lang="en-GB"/>
        </a:p>
      </dgm:t>
    </dgm:pt>
    <dgm:pt modelId="{B957256A-82A5-B447-ADE8-1B9D69D765DA}" type="pres">
      <dgm:prSet presAssocID="{7332285D-CB17-324C-94F5-BCCC023DE4E1}" presName="compositeShape" presStyleCnt="0">
        <dgm:presLayoutVars>
          <dgm:chMax val="9"/>
          <dgm:dir/>
          <dgm:resizeHandles val="exact"/>
        </dgm:presLayoutVars>
      </dgm:prSet>
      <dgm:spPr/>
    </dgm:pt>
    <dgm:pt modelId="{2F65770A-A5CF-A74F-925D-9DE3E2766B32}" type="pres">
      <dgm:prSet presAssocID="{7332285D-CB17-324C-94F5-BCCC023DE4E1}" presName="triangle1" presStyleLbl="node1" presStyleIdx="0" presStyleCnt="4">
        <dgm:presLayoutVars>
          <dgm:bulletEnabled val="1"/>
        </dgm:presLayoutVars>
      </dgm:prSet>
      <dgm:spPr/>
    </dgm:pt>
    <dgm:pt modelId="{AEC7485D-4DC6-A142-8B30-B05DFDD8A864}" type="pres">
      <dgm:prSet presAssocID="{7332285D-CB17-324C-94F5-BCCC023DE4E1}" presName="triangle2" presStyleLbl="node1" presStyleIdx="1" presStyleCnt="4">
        <dgm:presLayoutVars>
          <dgm:bulletEnabled val="1"/>
        </dgm:presLayoutVars>
      </dgm:prSet>
      <dgm:spPr/>
    </dgm:pt>
    <dgm:pt modelId="{BACD0EB4-F39C-AE47-AC37-47ACA109C0F1}" type="pres">
      <dgm:prSet presAssocID="{7332285D-CB17-324C-94F5-BCCC023DE4E1}" presName="triangle3" presStyleLbl="node1" presStyleIdx="2" presStyleCnt="4">
        <dgm:presLayoutVars>
          <dgm:bulletEnabled val="1"/>
        </dgm:presLayoutVars>
      </dgm:prSet>
      <dgm:spPr/>
    </dgm:pt>
    <dgm:pt modelId="{110B6D49-A960-614D-A262-752FADB35833}" type="pres">
      <dgm:prSet presAssocID="{7332285D-CB17-324C-94F5-BCCC023DE4E1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673E9C15-80C8-694B-848E-04DACABE8E81}" srcId="{7332285D-CB17-324C-94F5-BCCC023DE4E1}" destId="{70039984-E059-554A-951D-AB5826808836}" srcOrd="0" destOrd="0" parTransId="{9A7CEB2B-F9F5-A64E-BDA8-D67DE17D3DB7}" sibTransId="{DAB90A80-CEEC-E549-9FF5-D955695C408F}"/>
    <dgm:cxn modelId="{D1166831-EA00-4A45-8CD1-8F7F3FEF7080}" type="presOf" srcId="{160A78F6-5784-E640-A29F-F64E4B6E3084}" destId="{110B6D49-A960-614D-A262-752FADB35833}" srcOrd="0" destOrd="0" presId="urn:microsoft.com/office/officeart/2005/8/layout/pyramid4"/>
    <dgm:cxn modelId="{EC737A6F-66D9-C74E-8104-08FCA9381001}" type="presOf" srcId="{7332285D-CB17-324C-94F5-BCCC023DE4E1}" destId="{B957256A-82A5-B447-ADE8-1B9D69D765DA}" srcOrd="0" destOrd="0" presId="urn:microsoft.com/office/officeart/2005/8/layout/pyramid4"/>
    <dgm:cxn modelId="{CC1FCF7A-9A80-8B4B-BE64-D5E164F1187F}" srcId="{7332285D-CB17-324C-94F5-BCCC023DE4E1}" destId="{160A78F6-5784-E640-A29F-F64E4B6E3084}" srcOrd="3" destOrd="0" parTransId="{F706E39B-5377-3840-9BD5-0C955647E106}" sibTransId="{FD426427-CE36-6546-B51D-1A1DCC8615DE}"/>
    <dgm:cxn modelId="{7C138681-702A-8E4D-8184-67CD19BDC044}" srcId="{7332285D-CB17-324C-94F5-BCCC023DE4E1}" destId="{A9FD1AAD-C3E9-5745-B9EA-113E87C44D52}" srcOrd="1" destOrd="0" parTransId="{20497A4E-CD83-3D4B-AD43-478BC525B132}" sibTransId="{E83DC06C-5D46-FE4D-B8C3-68042719C417}"/>
    <dgm:cxn modelId="{779FFF8E-262D-C443-A578-B14F43431618}" type="presOf" srcId="{A9FD1AAD-C3E9-5745-B9EA-113E87C44D52}" destId="{AEC7485D-4DC6-A142-8B30-B05DFDD8A864}" srcOrd="0" destOrd="0" presId="urn:microsoft.com/office/officeart/2005/8/layout/pyramid4"/>
    <dgm:cxn modelId="{62C69896-35C0-0443-820D-02CF1985EEFB}" srcId="{7332285D-CB17-324C-94F5-BCCC023DE4E1}" destId="{25799CA2-A311-5242-8890-9B804218DB07}" srcOrd="2" destOrd="0" parTransId="{AC8D7556-D76E-494C-8EE2-0BB475FA7819}" sibTransId="{1AA915C9-2234-634B-A7CB-7E4E3FA51892}"/>
    <dgm:cxn modelId="{DBCADA9F-FE4B-0A41-9BAE-F0BB758C9E06}" type="presOf" srcId="{70039984-E059-554A-951D-AB5826808836}" destId="{2F65770A-A5CF-A74F-925D-9DE3E2766B32}" srcOrd="0" destOrd="0" presId="urn:microsoft.com/office/officeart/2005/8/layout/pyramid4"/>
    <dgm:cxn modelId="{91DC22F5-3510-9C4F-AED8-D40AB754AD7A}" type="presOf" srcId="{25799CA2-A311-5242-8890-9B804218DB07}" destId="{BACD0EB4-F39C-AE47-AC37-47ACA109C0F1}" srcOrd="0" destOrd="0" presId="urn:microsoft.com/office/officeart/2005/8/layout/pyramid4"/>
    <dgm:cxn modelId="{9C47E19D-A07A-2D4B-B893-7FC81EDDFA29}" type="presParOf" srcId="{B957256A-82A5-B447-ADE8-1B9D69D765DA}" destId="{2F65770A-A5CF-A74F-925D-9DE3E2766B32}" srcOrd="0" destOrd="0" presId="urn:microsoft.com/office/officeart/2005/8/layout/pyramid4"/>
    <dgm:cxn modelId="{51648EAF-C019-354D-8A03-7A7B49CEAE72}" type="presParOf" srcId="{B957256A-82A5-B447-ADE8-1B9D69D765DA}" destId="{AEC7485D-4DC6-A142-8B30-B05DFDD8A864}" srcOrd="1" destOrd="0" presId="urn:microsoft.com/office/officeart/2005/8/layout/pyramid4"/>
    <dgm:cxn modelId="{BECD8721-9438-564E-8008-3D3378CB42FB}" type="presParOf" srcId="{B957256A-82A5-B447-ADE8-1B9D69D765DA}" destId="{BACD0EB4-F39C-AE47-AC37-47ACA109C0F1}" srcOrd="2" destOrd="0" presId="urn:microsoft.com/office/officeart/2005/8/layout/pyramid4"/>
    <dgm:cxn modelId="{B8559979-14C0-6C4D-9373-FF9BD2A0BCA1}" type="presParOf" srcId="{B957256A-82A5-B447-ADE8-1B9D69D765DA}" destId="{110B6D49-A960-614D-A262-752FADB3583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5770A-A5CF-A74F-925D-9DE3E2766B32}">
      <dsp:nvSpPr>
        <dsp:cNvPr id="0" name=""/>
        <dsp:cNvSpPr/>
      </dsp:nvSpPr>
      <dsp:spPr>
        <a:xfrm>
          <a:off x="2361595" y="0"/>
          <a:ext cx="2269067" cy="2269067"/>
        </a:xfrm>
        <a:prstGeom prst="triangl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i="0" kern="1200" dirty="0" err="1">
              <a:latin typeface="Montserrat SemiBold" pitchFamily="2" charset="77"/>
            </a:rPr>
            <a:t>Päike</a:t>
          </a:r>
          <a:endParaRPr lang="en-GB" sz="1500" b="1" i="0" kern="1200" dirty="0">
            <a:latin typeface="Montserrat SemiBold" pitchFamily="2" charset="77"/>
          </a:endParaRPr>
        </a:p>
      </dsp:txBody>
      <dsp:txXfrm>
        <a:off x="2928862" y="1134534"/>
        <a:ext cx="1134533" cy="1134533"/>
      </dsp:txXfrm>
    </dsp:sp>
    <dsp:sp modelId="{AEC7485D-4DC6-A142-8B30-B05DFDD8A864}">
      <dsp:nvSpPr>
        <dsp:cNvPr id="0" name=""/>
        <dsp:cNvSpPr/>
      </dsp:nvSpPr>
      <dsp:spPr>
        <a:xfrm>
          <a:off x="1227061" y="2269067"/>
          <a:ext cx="2269067" cy="2269067"/>
        </a:xfrm>
        <a:prstGeom prst="triangle">
          <a:avLst/>
        </a:prstGeom>
        <a:solidFill>
          <a:srgbClr val="231F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i="0" kern="1200" dirty="0" err="1">
              <a:latin typeface="Montserrat SemiBold" pitchFamily="2" charset="77"/>
            </a:rPr>
            <a:t>Tuum</a:t>
          </a:r>
          <a:endParaRPr lang="en-GB" sz="1500" b="1" i="0" kern="1200" dirty="0">
            <a:latin typeface="Montserrat SemiBold" pitchFamily="2" charset="77"/>
          </a:endParaRPr>
        </a:p>
      </dsp:txBody>
      <dsp:txXfrm>
        <a:off x="1794328" y="3403601"/>
        <a:ext cx="1134533" cy="1134533"/>
      </dsp:txXfrm>
    </dsp:sp>
    <dsp:sp modelId="{BACD0EB4-F39C-AE47-AC37-47ACA109C0F1}">
      <dsp:nvSpPr>
        <dsp:cNvPr id="0" name=""/>
        <dsp:cNvSpPr/>
      </dsp:nvSpPr>
      <dsp:spPr>
        <a:xfrm rot="10800000">
          <a:off x="2361595" y="2269067"/>
          <a:ext cx="2269067" cy="2269067"/>
        </a:xfrm>
        <a:prstGeom prst="triangle">
          <a:avLst/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i="0" kern="1200" dirty="0" err="1">
              <a:latin typeface="Montserrat SemiBold" pitchFamily="2" charset="77"/>
            </a:rPr>
            <a:t>Tarbimise</a:t>
          </a:r>
          <a:r>
            <a:rPr lang="en-GB" sz="1500" b="1" i="0" kern="1200" dirty="0">
              <a:latin typeface="Montserrat SemiBold" pitchFamily="2" charset="77"/>
            </a:rPr>
            <a:t> </a:t>
          </a:r>
          <a:r>
            <a:rPr lang="en-GB" sz="1500" b="1" i="0" kern="1200" dirty="0" err="1">
              <a:latin typeface="Montserrat SemiBold" pitchFamily="2" charset="77"/>
            </a:rPr>
            <a:t>juhtimine</a:t>
          </a:r>
          <a:r>
            <a:rPr lang="en-GB" sz="1500" b="1" i="0" kern="1200" dirty="0">
              <a:latin typeface="Montserrat SemiBold" pitchFamily="2" charset="77"/>
            </a:rPr>
            <a:t> + </a:t>
          </a:r>
          <a:r>
            <a:rPr lang="en-GB" sz="1500" b="1" i="0" kern="1200" dirty="0" err="1">
              <a:latin typeface="Montserrat SemiBold" pitchFamily="2" charset="77"/>
            </a:rPr>
            <a:t>salvestus</a:t>
          </a:r>
          <a:endParaRPr lang="en-GB" sz="1500" b="1" i="0" kern="1200" dirty="0">
            <a:latin typeface="Montserrat SemiBold" pitchFamily="2" charset="77"/>
          </a:endParaRPr>
        </a:p>
      </dsp:txBody>
      <dsp:txXfrm rot="10800000">
        <a:off x="2928862" y="2269067"/>
        <a:ext cx="1134533" cy="1134533"/>
      </dsp:txXfrm>
    </dsp:sp>
    <dsp:sp modelId="{110B6D49-A960-614D-A262-752FADB35833}">
      <dsp:nvSpPr>
        <dsp:cNvPr id="0" name=""/>
        <dsp:cNvSpPr/>
      </dsp:nvSpPr>
      <dsp:spPr>
        <a:xfrm>
          <a:off x="3496128" y="2269067"/>
          <a:ext cx="2269067" cy="2269067"/>
        </a:xfrm>
        <a:prstGeom prst="triangle">
          <a:avLst/>
        </a:prstGeom>
        <a:solidFill>
          <a:srgbClr val="C9C9C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 err="1">
              <a:latin typeface="Montserrat SemiBold" pitchFamily="2" charset="77"/>
            </a:rPr>
            <a:t>Tuul</a:t>
          </a:r>
          <a:r>
            <a:rPr lang="en-GB" sz="1600" b="1" i="0" kern="1200" dirty="0">
              <a:latin typeface="Montserrat SemiBold" pitchFamily="2" charset="77"/>
            </a:rPr>
            <a:t> + CHP</a:t>
          </a:r>
        </a:p>
      </dsp:txBody>
      <dsp:txXfrm>
        <a:off x="4063395" y="3403601"/>
        <a:ext cx="1134533" cy="1134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C41A2F-1814-5EB8-195A-E725700B27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23683-AC4D-1DB9-0566-72938FE184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5D52F-888F-0A42-8E77-32772A66E7E3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16DDA-3AC9-8418-6779-37F0E18AAF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6027E-114A-18FD-A129-25D0D5A94C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2EFE6-DEC2-FF40-B998-3EF02D20D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11A9C-5622-A043-A412-0A91605B219C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BD6AE-06BE-1F40-A61A-04F144F42A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9259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BD6AE-06BE-1F40-A61A-04F144F42A2E}" type="slidenum">
              <a:rPr lang="en-EE" smtClean="0"/>
              <a:t>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04720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14E66-0B3A-4437-974D-C53E97C5010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0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1625600" y="4826000"/>
            <a:ext cx="130048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err="1"/>
              <a:t>But</a:t>
            </a:r>
            <a:r>
              <a:rPr lang="et-EE"/>
              <a:t> </a:t>
            </a:r>
            <a:endParaRPr/>
          </a:p>
        </p:txBody>
      </p:sp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41863" y="762000"/>
            <a:ext cx="6773862" cy="381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816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BD6AE-06BE-1F40-A61A-04F144F42A2E}" type="slidenum">
              <a:rPr lang="en-EE" smtClean="0"/>
              <a:t>18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36179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6E34DD-ECF5-4087-91C9-AD5551BCD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8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! Pane %-d </a:t>
            </a:r>
            <a:r>
              <a:rPr lang="en-US" dirty="0" err="1"/>
              <a:t>enmaki</a:t>
            </a:r>
            <a:r>
              <a:rPr lang="en-US" dirty="0"/>
              <a:t> </a:t>
            </a:r>
            <a:r>
              <a:rPr lang="en-US" dirty="0" err="1"/>
              <a:t>uuringust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BD6AE-06BE-1F40-A61A-04F144F42A2E}" type="slidenum">
              <a:rPr lang="en-EE" smtClean="0"/>
              <a:t>23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8811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Program</a:t>
            </a:r>
            <a:r>
              <a:rPr lang="et-EE" dirty="0"/>
              <a:t> </a:t>
            </a:r>
            <a:r>
              <a:rPr lang="et-EE" dirty="0" err="1"/>
              <a:t>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BD6AE-06BE-1F40-A61A-04F144F42A2E}" type="slidenum">
              <a:rPr lang="en-EE" smtClean="0"/>
              <a:t>24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47806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11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A32C-CC9A-7045-A4E8-5790FC90E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45" y="195732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DF118-AF67-4541-BF2E-DD1CFC7F7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25" y="4344923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rgbClr val="231FBD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9917-EA5E-9847-92C2-ECE9C048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2A9F2-57A9-6442-9064-062A798D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485A0-D49C-8747-974E-4EB57540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17E2C9B8-20F2-64BE-FFB1-5DFF16B03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330" t="40526" b="14144"/>
          <a:stretch/>
        </p:blipFill>
        <p:spPr>
          <a:xfrm>
            <a:off x="0" y="-1"/>
            <a:ext cx="12053454" cy="6858001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3B564BC2-5BFF-52F1-A5F5-440AE1F4B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99" t="11729"/>
          <a:stretch/>
        </p:blipFill>
        <p:spPr>
          <a:xfrm>
            <a:off x="0" y="-1"/>
            <a:ext cx="1336847" cy="1347710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5CBE6479-E0C3-4DA0-D511-58DBEC508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609" t="24647"/>
          <a:stretch/>
        </p:blipFill>
        <p:spPr>
          <a:xfrm>
            <a:off x="0" y="-2"/>
            <a:ext cx="1135786" cy="11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6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ABBD-F6CB-9B47-AE92-B3035D55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41" y="457200"/>
            <a:ext cx="3932237" cy="98921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69CB6-40C3-E849-9F18-93F9539AF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21875" y="457200"/>
            <a:ext cx="7076383" cy="58991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9D268-C09D-F14D-A3F7-9B9CA49E0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741" y="1562793"/>
            <a:ext cx="3932237" cy="47935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724DD-B58A-FF42-95FE-8AA3D7B6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B2D12-06D2-BA49-ADAA-58C344FC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B5B60-F321-5F4C-9985-C24B60C9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2148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F5F7-5BE7-0C4E-B965-EF818DFB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C3285-966B-4845-AC04-6DECCAA1D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0F03F-5B01-B648-9185-1D7052EF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A00CE-3990-C446-A53B-D6662AEB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7BB2E-A771-754E-B239-8708B9DD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76070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32BAF-6418-CF4D-92AD-A6A320FE1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8B59C-D2D2-354B-9C05-F142ED525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920AD-36E4-F34C-A7E0-0B07862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DD20-95A4-8049-B827-4B8E1544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F5BE3-3A39-B944-B165-829DF2D3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9556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3307-7F84-C042-BCBB-1A03488F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0515600" cy="773112"/>
          </a:xfr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B519-9B74-F34C-8DB1-613F93FDF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53" y="1296785"/>
            <a:ext cx="10515600" cy="48510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149F4-9833-3148-B72F-D43585914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D5566-4575-2747-ADEE-F6535461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263A5-A024-2843-BB53-B2F16426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58ED64F-8F79-FE44-B6CD-14557AB36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0223E39E-F512-6860-1FB8-4D1FD4EDF5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330" t="40526" b="14144"/>
          <a:stretch/>
        </p:blipFill>
        <p:spPr>
          <a:xfrm>
            <a:off x="0" y="-1"/>
            <a:ext cx="1205345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D2B-A80E-3C4C-98D6-9FFC1F24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78A71-DD4F-1F4E-B6D8-43363705B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31FB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27B28-9F70-CE42-A63A-23B183DE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37E2E-7150-AD4D-8A8E-2F0AA10EA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CD65B-FD77-1A49-B799-B438A48B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15C9808B-F9D7-21A5-3D3F-9879F609C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330" t="40526" b="14144"/>
          <a:stretch/>
        </p:blipFill>
        <p:spPr>
          <a:xfrm>
            <a:off x="0" y="-1"/>
            <a:ext cx="12053454" cy="6858001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53924626-1F3E-47EF-4D38-F16FD225C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99" t="11729"/>
          <a:stretch/>
        </p:blipFill>
        <p:spPr>
          <a:xfrm>
            <a:off x="0" y="-1"/>
            <a:ext cx="1336847" cy="134771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9D443550-54AB-8B1F-D4AD-9F9F70479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609" t="24647"/>
          <a:stretch/>
        </p:blipFill>
        <p:spPr>
          <a:xfrm>
            <a:off x="0" y="-2"/>
            <a:ext cx="1135786" cy="11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9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2961C401-7758-0743-9ABD-3265E2FD5F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8500" y="609600"/>
            <a:ext cx="8255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7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DA9F-5BA9-EB4B-8830-E0C38434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0544E-E029-E743-A7E8-F89404566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B4AB6-D02A-0E40-9960-0FBCD1CC5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4B892-05E7-5A46-A034-9D12843B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8ABC9-D637-7342-A228-243E83F8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BCC68-71D6-574E-930B-A3199CE6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8CF41CA-5A0E-CF4E-8D86-455B87F9C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3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4982B-58E6-C741-B5D1-92809C4F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53502-226C-2142-8511-7428A7CF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DAF95-2AC8-0047-88C9-61AECFD1F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56D84-6DA9-7D4D-AAF9-F2DFCAB93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E9525-4C00-5148-B95D-99FEA25C8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D3BF6-FD25-1B4B-8984-F7AC7D1E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904D3-FA16-7149-9C4F-7DE520BA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8F2EE-81FC-5742-82D1-2A19A3D7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4E8F69A-803D-8247-987D-C63BADBEC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6DEC-08A2-F544-80D3-D6509F47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365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94F1C-45D5-0341-A8F9-216A36E0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5A81A-38E4-A141-891B-47EFDD88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C2276-4052-4949-ADAE-FD5E744E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22490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6461E-3530-9649-92AD-11725029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01028-6C51-5743-8772-DC64D509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DF2C-DC91-2F43-9D80-1734B55B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7310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2E60-C0C4-2C48-A158-5FDE43E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507CE-109F-FC44-A4F5-17B53ED10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BB628-95EC-B34A-8B07-6EFA99F00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EDCCD-2C2F-EA4A-8ADB-2A008241E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C1915-E850-EC47-A1CA-B0C2924F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C5709-5A3E-884A-A62A-CF6E03C0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CD053ED-A1AF-FE47-9644-5E592E6D0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D45EE9-1C0A-DC48-97FB-88D0416D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323B6-D1AF-9248-BA6A-4BDDF6B69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2F92-8CFB-1849-A4AC-5182BA445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41E80-56E8-F748-BBD9-AAC05D36A2E9}" type="datetimeFigureOut">
              <a:rPr lang="en-EE" smtClean="0"/>
              <a:t>08.08.2023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431BD-EDCB-4544-897A-2CEE87D13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48E96-CB86-D541-9721-548E9F3CF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4440C-91D8-C447-B36B-ED8874E3C2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5378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31FBD"/>
          </a:solidFill>
          <a:latin typeface="Montserrat ExtraLigh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100.com/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2.wdp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ADC4-AE8B-0E4C-A8F3-4DDAD1B3F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130" y="2489200"/>
            <a:ext cx="10757992" cy="1497745"/>
          </a:xfrm>
        </p:spPr>
        <p:txBody>
          <a:bodyPr>
            <a:noAutofit/>
          </a:bodyPr>
          <a:lstStyle/>
          <a:p>
            <a:pPr algn="l"/>
            <a:r>
              <a:rPr lang="et-EE" sz="4800" b="1" dirty="0"/>
              <a:t>(Tuuma)energeetika</a:t>
            </a:r>
            <a:endParaRPr lang="en-EE" sz="4800" dirty="0">
              <a:solidFill>
                <a:srgbClr val="231FBD"/>
              </a:solidFill>
              <a:latin typeface="Montserrat ExtraLight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7EEF3-07FD-604F-9A24-46165EC71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130" y="4356100"/>
            <a:ext cx="7790121" cy="1130300"/>
          </a:xfrm>
        </p:spPr>
        <p:txBody>
          <a:bodyPr>
            <a:normAutofit/>
          </a:bodyPr>
          <a:lstStyle/>
          <a:p>
            <a:pPr algn="l"/>
            <a:r>
              <a:rPr lang="en-EE" sz="1600" b="0" dirty="0">
                <a:solidFill>
                  <a:srgbClr val="231FBD"/>
                </a:solidFill>
                <a:latin typeface="Montserrat SemiBold" pitchFamily="2" charset="77"/>
              </a:rPr>
              <a:t>Marti Jeltsov</a:t>
            </a:r>
          </a:p>
          <a:p>
            <a:pPr algn="l"/>
            <a:r>
              <a:rPr lang="en-EE" sz="1600" b="0" dirty="0"/>
              <a:t>Fermi Energia tehnoloogiajuht</a:t>
            </a:r>
          </a:p>
          <a:p>
            <a:pPr algn="l"/>
            <a:r>
              <a:rPr lang="en-EE" sz="1600" b="0" dirty="0">
                <a:solidFill>
                  <a:srgbClr val="231FBD"/>
                </a:solidFill>
                <a:latin typeface="Montserrat SemiBold" pitchFamily="2" charset="77"/>
              </a:rPr>
              <a:t>KBFI Tuumateaduse ja –tehnoloogia töörühma juht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38AF6-4713-D448-9AFB-FF969D3EE49E}"/>
              </a:ext>
            </a:extLst>
          </p:cNvPr>
          <p:cNvSpPr txBox="1"/>
          <p:nvPr/>
        </p:nvSpPr>
        <p:spPr>
          <a:xfrm>
            <a:off x="583568" y="5804729"/>
            <a:ext cx="1102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>
                <a:solidFill>
                  <a:srgbClr val="231FBD"/>
                </a:solidFill>
                <a:latin typeface="Montserrat ExtraLight" pitchFamily="2" charset="77"/>
              </a:rPr>
              <a:t>Fermion</a:t>
            </a:r>
            <a:r>
              <a:rPr lang="et-EE" dirty="0">
                <a:solidFill>
                  <a:srgbClr val="231FBD"/>
                </a:solidFill>
                <a:latin typeface="Montserrat ExtraLight" pitchFamily="2" charset="77"/>
              </a:rPr>
              <a:t> suvekool</a:t>
            </a:r>
          </a:p>
          <a:p>
            <a:r>
              <a:rPr lang="en-EE" dirty="0">
                <a:solidFill>
                  <a:srgbClr val="231FBD"/>
                </a:solidFill>
                <a:latin typeface="Montserrat Medium" pitchFamily="2" charset="77"/>
              </a:rPr>
              <a:t>8-10 August 202</a:t>
            </a:r>
            <a:r>
              <a:rPr lang="et-EE" dirty="0">
                <a:solidFill>
                  <a:srgbClr val="231FBD"/>
                </a:solidFill>
                <a:latin typeface="Montserrat Medium" pitchFamily="2" charset="77"/>
              </a:rPr>
              <a:t>3 | Kiviõli seikluskeskus</a:t>
            </a:r>
            <a:endParaRPr lang="en-EE" dirty="0">
              <a:solidFill>
                <a:srgbClr val="231FBD"/>
              </a:solidFill>
              <a:latin typeface="Montserrat ExtraLight" pitchFamily="2" charset="77"/>
            </a:endParaRPr>
          </a:p>
        </p:txBody>
      </p:sp>
      <p:pic>
        <p:nvPicPr>
          <p:cNvPr id="1026" name="Picture 2" descr="What is Nuclear Energy? The Science of Nuclear Power | IAEA">
            <a:extLst>
              <a:ext uri="{FF2B5EF4-FFF2-40B4-BE49-F238E27FC236}">
                <a16:creationId xmlns:a16="http://schemas.microsoft.com/office/drawing/2014/main" id="{9AA15EAE-9EBB-EB2B-21EE-ED1ABEB4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94" y="613770"/>
            <a:ext cx="3531588" cy="1982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0+ Best End of Summer Quotes - Beautiful Quotes About the Last Days of  Summer">
            <a:extLst>
              <a:ext uri="{FF2B5EF4-FFF2-40B4-BE49-F238E27FC236}">
                <a16:creationId xmlns:a16="http://schemas.microsoft.com/office/drawing/2014/main" id="{E8681B56-F51B-1A51-676C-7BE4AB52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94" y="614289"/>
            <a:ext cx="2972705" cy="1981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ool Clipart Images - Free Download on Freepik">
            <a:extLst>
              <a:ext uri="{FF2B5EF4-FFF2-40B4-BE49-F238E27FC236}">
                <a16:creationId xmlns:a16="http://schemas.microsoft.com/office/drawing/2014/main" id="{EC0965B1-2E80-4BDC-4F04-B22EF44D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12" y="624347"/>
            <a:ext cx="3531588" cy="196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1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23.jpg" descr="Illustration of the NuScale module being transported by barge">
            <a:extLst>
              <a:ext uri="{FF2B5EF4-FFF2-40B4-BE49-F238E27FC236}">
                <a16:creationId xmlns:a16="http://schemas.microsoft.com/office/drawing/2014/main" id="{4E79B858-A60C-9F41-BDEB-934CC4344EB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90763" y="979488"/>
            <a:ext cx="2717800" cy="1468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D3F73-E364-DA41-AB32-390516AA7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3" y="2520951"/>
            <a:ext cx="2717800" cy="14954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6CFA7F-D6BD-DB4D-ADB3-EBB91BCA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 fontScale="90000"/>
          </a:bodyPr>
          <a:lstStyle/>
          <a:p>
            <a:r>
              <a:rPr lang="et-EE" dirty="0"/>
              <a:t>UK SMR – </a:t>
            </a:r>
            <a:r>
              <a:rPr lang="et-EE" dirty="0" err="1"/>
              <a:t>Rolls</a:t>
            </a:r>
            <a:r>
              <a:rPr lang="et-EE" dirty="0"/>
              <a:t> </a:t>
            </a:r>
            <a:r>
              <a:rPr lang="et-EE" dirty="0" err="1"/>
              <a:t>Royce</a:t>
            </a:r>
            <a:r>
              <a:rPr lang="et-EE" dirty="0"/>
              <a:t> (400-470 </a:t>
            </a:r>
            <a:r>
              <a:rPr lang="et-EE" dirty="0" err="1"/>
              <a:t>MWe</a:t>
            </a:r>
            <a:r>
              <a:rPr lang="et-EE" dirty="0"/>
              <a:t>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3F09F88-790E-0FCD-A4AC-6EF6FE04A5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130746" y="979488"/>
            <a:ext cx="4859020" cy="30368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A0EF7-43DB-DC4C-902D-6722E7808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762" y="4052339"/>
            <a:ext cx="7699003" cy="27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1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6CFA7F-D6BD-DB4D-ADB3-EBB91BCA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0515600" cy="773112"/>
          </a:xfrm>
        </p:spPr>
        <p:txBody>
          <a:bodyPr>
            <a:normAutofit/>
          </a:bodyPr>
          <a:lstStyle/>
          <a:p>
            <a:r>
              <a:rPr lang="et-EE" dirty="0"/>
              <a:t>NuScale </a:t>
            </a:r>
            <a:r>
              <a:rPr lang="et-EE" dirty="0" err="1"/>
              <a:t>Voygr</a:t>
            </a:r>
            <a:r>
              <a:rPr lang="et-EE" dirty="0"/>
              <a:t> 60-77 </a:t>
            </a:r>
            <a:r>
              <a:rPr lang="et-EE" dirty="0" err="1"/>
              <a:t>MWe</a:t>
            </a:r>
            <a:endParaRPr lang="et-EE" dirty="0"/>
          </a:p>
        </p:txBody>
      </p:sp>
      <p:pic>
        <p:nvPicPr>
          <p:cNvPr id="7" name="image31.png">
            <a:extLst>
              <a:ext uri="{FF2B5EF4-FFF2-40B4-BE49-F238E27FC236}">
                <a16:creationId xmlns:a16="http://schemas.microsoft.com/office/drawing/2014/main" id="{659153B5-EF55-4E43-9105-ED76780C4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078"/>
          <a:stretch/>
        </p:blipFill>
        <p:spPr>
          <a:xfrm>
            <a:off x="7269788" y="1613696"/>
            <a:ext cx="4922212" cy="4151396"/>
          </a:xfrm>
          <a:prstGeom prst="rect">
            <a:avLst/>
          </a:prstGeom>
          <a:ln/>
        </p:spPr>
      </p:pic>
      <p:pic>
        <p:nvPicPr>
          <p:cNvPr id="5" name="image35.png">
            <a:extLst>
              <a:ext uri="{FF2B5EF4-FFF2-40B4-BE49-F238E27FC236}">
                <a16:creationId xmlns:a16="http://schemas.microsoft.com/office/drawing/2014/main" id="{0968F8D9-D3E8-8AC6-4C1D-8D43FFC52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156"/>
          <a:stretch/>
        </p:blipFill>
        <p:spPr>
          <a:xfrm>
            <a:off x="-739830" y="1371612"/>
            <a:ext cx="10160000" cy="479168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7969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E61D69-8DDE-2D46-8298-73A814B1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41" y="457200"/>
            <a:ext cx="3932237" cy="989215"/>
          </a:xfrm>
        </p:spPr>
        <p:txBody>
          <a:bodyPr anchor="t">
            <a:normAutofit/>
          </a:bodyPr>
          <a:lstStyle/>
          <a:p>
            <a:r>
              <a:rPr lang="en-EE" dirty="0"/>
              <a:t>OPEN 100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3C7C5F-5249-EA42-8F93-A6C9828748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078" r="14053" b="2"/>
          <a:stretch/>
        </p:blipFill>
        <p:spPr>
          <a:xfrm>
            <a:off x="4621875" y="457200"/>
            <a:ext cx="7076383" cy="5899149"/>
          </a:xfrm>
          <a:prstGeom prst="rect">
            <a:avLst/>
          </a:prstGeo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0B7647-C6EA-4894-AC18-B1B8C76CC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741" y="1562793"/>
            <a:ext cx="3932237" cy="4793556"/>
          </a:xfrm>
        </p:spPr>
        <p:txBody>
          <a:bodyPr>
            <a:normAutofit/>
          </a:bodyPr>
          <a:lstStyle/>
          <a:p>
            <a:r>
              <a:rPr lang="en-US" dirty="0" err="1"/>
              <a:t>Väike</a:t>
            </a:r>
            <a:r>
              <a:rPr lang="en-US" dirty="0"/>
              <a:t> </a:t>
            </a:r>
            <a:r>
              <a:rPr lang="en-US" dirty="0" err="1"/>
              <a:t>vesijahutusega</a:t>
            </a:r>
            <a:r>
              <a:rPr lang="en-US" dirty="0"/>
              <a:t> </a:t>
            </a:r>
            <a:r>
              <a:rPr lang="en-US" dirty="0" err="1"/>
              <a:t>reaktor</a:t>
            </a:r>
            <a:r>
              <a:rPr lang="en-US" dirty="0"/>
              <a:t>,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on </a:t>
            </a:r>
            <a:r>
              <a:rPr lang="en-US" dirty="0" err="1"/>
              <a:t>vabavarana</a:t>
            </a:r>
            <a:r>
              <a:rPr lang="en-US" dirty="0"/>
              <a:t> </a:t>
            </a:r>
            <a:r>
              <a:rPr lang="en-US" dirty="0" err="1"/>
              <a:t>kättesaadav</a:t>
            </a:r>
            <a:endParaRPr lang="en-US" dirty="0"/>
          </a:p>
          <a:p>
            <a:r>
              <a:rPr lang="en-US" dirty="0">
                <a:hlinkClick r:id="rId3"/>
              </a:rPr>
              <a:t>www.open100.com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Plaanid</a:t>
            </a:r>
            <a:r>
              <a:rPr lang="en-US" dirty="0"/>
              <a:t> </a:t>
            </a:r>
            <a:r>
              <a:rPr lang="en-US" dirty="0" err="1"/>
              <a:t>ehitada</a:t>
            </a:r>
            <a:r>
              <a:rPr lang="en-US" dirty="0"/>
              <a:t> </a:t>
            </a:r>
            <a:r>
              <a:rPr lang="en-US" dirty="0" err="1"/>
              <a:t>Poolasse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13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5C083-BBE4-9578-E0E4-A72BEABD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044844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Montserrat Light" pitchFamily="2" charset="77"/>
              </a:rPr>
              <a:t>Eesti</a:t>
            </a:r>
            <a:r>
              <a:rPr lang="en-US" sz="4800" dirty="0">
                <a:latin typeface="Montserrat Light" pitchFamily="2" charset="77"/>
              </a:rPr>
              <a:t> </a:t>
            </a:r>
            <a:r>
              <a:rPr lang="en-US" sz="4800" dirty="0" err="1">
                <a:latin typeface="Montserrat Light" pitchFamily="2" charset="77"/>
              </a:rPr>
              <a:t>energiaportfelli</a:t>
            </a:r>
            <a:r>
              <a:rPr lang="en-US" sz="4800" dirty="0">
                <a:latin typeface="Montserrat Light" pitchFamily="2" charset="77"/>
              </a:rPr>
              <a:t> </a:t>
            </a:r>
            <a:r>
              <a:rPr lang="en-US" sz="4800" dirty="0" err="1">
                <a:latin typeface="Montserrat Light" pitchFamily="2" charset="77"/>
              </a:rPr>
              <a:t>kirjeldus</a:t>
            </a:r>
            <a:endParaRPr lang="en-US" sz="48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2169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A2DC79-C116-409E-840F-95492DCBE3D2}"/>
              </a:ext>
            </a:extLst>
          </p:cNvPr>
          <p:cNvSpPr/>
          <p:nvPr/>
        </p:nvSpPr>
        <p:spPr>
          <a:xfrm>
            <a:off x="986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Google Shape;54;p2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233470" y="-257"/>
            <a:ext cx="10972389" cy="6858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3AE3D44-5A87-4BD9-AA45-B327C93726A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99153" y="1274270"/>
            <a:ext cx="5279665" cy="2489200"/>
          </a:xfrm>
          <a:solidFill>
            <a:schemeClr val="bg1">
              <a:alpha val="81000"/>
            </a:schemeClr>
          </a:solidFill>
        </p:spPr>
        <p:txBody>
          <a:bodyPr>
            <a:normAutofit fontScale="92500" lnSpcReduction="20000"/>
          </a:bodyPr>
          <a:lstStyle/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Venemaast ühendatakse lahti 2025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Põlevkivijaamad suletakse CO2 ja vanuse tõttu 2030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Päike ja tuul toodavad ainult 1/3 ajast 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Palju Euroopa reguleeritavaid võimsusi suletakse (kivisüsi ja vanad tuumajaamad)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Põhjala aastane energia tarbimine kasvab hinnanguliselt +100 </a:t>
            </a:r>
            <a:r>
              <a:rPr lang="et-EE" sz="1867" dirty="0" err="1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TWh</a:t>
            </a:r>
            <a:r>
              <a:rPr lang="et-EE" sz="1867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 aastaks 2030</a:t>
            </a:r>
            <a:endParaRPr lang="et-EE" sz="2667" dirty="0">
              <a:solidFill>
                <a:schemeClr val="tx2"/>
              </a:solidFill>
              <a:latin typeface="Montserrat Light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9" name="Google Shape;59;p2"/>
          <p:cNvSpPr txBox="1"/>
          <p:nvPr/>
        </p:nvSpPr>
        <p:spPr>
          <a:xfrm>
            <a:off x="9886521" y="3755328"/>
            <a:ext cx="97352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-4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2"/>
          <p:cNvSpPr txBox="1"/>
          <p:nvPr/>
        </p:nvSpPr>
        <p:spPr>
          <a:xfrm>
            <a:off x="9601089" y="4156966"/>
            <a:ext cx="97352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-1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9243265" y="4565015"/>
            <a:ext cx="134927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-9,6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2"/>
          <p:cNvSpPr txBox="1"/>
          <p:nvPr/>
        </p:nvSpPr>
        <p:spPr>
          <a:xfrm>
            <a:off x="8297752" y="5831460"/>
            <a:ext cx="1246801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-35,7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9563624" y="2232598"/>
            <a:ext cx="1067468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-30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7395733" y="3885503"/>
            <a:ext cx="1195564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-13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6531253" y="4468433"/>
            <a:ext cx="1058151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-5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6141292" y="5927618"/>
            <a:ext cx="97352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-72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4488068" y="5882664"/>
            <a:ext cx="1024771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-33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3580971" y="4905630"/>
            <a:ext cx="1076008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-68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3C573D-B89F-D20F-2B7F-2896BD39FC44}"/>
              </a:ext>
            </a:extLst>
          </p:cNvPr>
          <p:cNvSpPr txBox="1">
            <a:spLocks/>
          </p:cNvSpPr>
          <p:nvPr/>
        </p:nvSpPr>
        <p:spPr>
          <a:xfrm>
            <a:off x="399153" y="336031"/>
            <a:ext cx="10515600" cy="77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31FBD"/>
                </a:solidFill>
                <a:latin typeface="Montserrat ExtraLight" pitchFamily="2" charset="77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Montserrat Light" pitchFamily="2" charset="77"/>
              </a:rPr>
              <a:t>Eesti</a:t>
            </a:r>
            <a:r>
              <a:rPr lang="en-US" sz="3000" dirty="0">
                <a:latin typeface="Montserrat Light" pitchFamily="2" charset="77"/>
              </a:rPr>
              <a:t> ja </a:t>
            </a:r>
            <a:r>
              <a:rPr lang="en-US" sz="3000" dirty="0" err="1">
                <a:latin typeface="Montserrat Light" pitchFamily="2" charset="77"/>
              </a:rPr>
              <a:t>regiooni</a:t>
            </a:r>
            <a:r>
              <a:rPr lang="en-US" sz="3000" dirty="0">
                <a:latin typeface="Montserrat Light" pitchFamily="2" charset="77"/>
              </a:rPr>
              <a:t> </a:t>
            </a:r>
            <a:r>
              <a:rPr lang="en-US" sz="3000" dirty="0" err="1">
                <a:latin typeface="Montserrat Light" pitchFamily="2" charset="77"/>
              </a:rPr>
              <a:t>elektri</a:t>
            </a:r>
            <a:r>
              <a:rPr lang="en-US" sz="3000" dirty="0">
                <a:latin typeface="Montserrat Light" pitchFamily="2" charset="77"/>
              </a:rPr>
              <a:t> </a:t>
            </a:r>
            <a:r>
              <a:rPr lang="en-US" sz="3000" dirty="0" err="1">
                <a:latin typeface="Montserrat Light" pitchFamily="2" charset="77"/>
              </a:rPr>
              <a:t>defitsiit</a:t>
            </a:r>
            <a:r>
              <a:rPr lang="en-US" sz="3000" dirty="0">
                <a:latin typeface="Montserrat Light" pitchFamily="2" charset="77"/>
              </a:rPr>
              <a:t> </a:t>
            </a:r>
            <a:r>
              <a:rPr lang="en-US" sz="3000" dirty="0" err="1">
                <a:latin typeface="Montserrat Light" pitchFamily="2" charset="77"/>
              </a:rPr>
              <a:t>süveneb</a:t>
            </a:r>
            <a:endParaRPr lang="en-US" sz="30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051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3E9D3-E54F-FCAD-0F7E-8F78061F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Montserrat Light" pitchFamily="2" charset="77"/>
              </a:rPr>
              <a:t>Eesti</a:t>
            </a:r>
            <a:r>
              <a:rPr lang="en-US" sz="2400" dirty="0">
                <a:latin typeface="Montserrat Light" pitchFamily="2" charset="77"/>
              </a:rPr>
              <a:t> </a:t>
            </a:r>
            <a:r>
              <a:rPr lang="en-US" sz="2400" dirty="0" err="1">
                <a:latin typeface="Montserrat Light" pitchFamily="2" charset="77"/>
              </a:rPr>
              <a:t>elektriportfell</a:t>
            </a:r>
            <a:r>
              <a:rPr lang="en-US" sz="2400" dirty="0">
                <a:latin typeface="Montserrat Light" pitchFamily="2" charset="77"/>
              </a:rPr>
              <a:t>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C680F-9786-77A5-6101-58FE0B55A39E}"/>
              </a:ext>
            </a:extLst>
          </p:cNvPr>
          <p:cNvSpPr txBox="1"/>
          <p:nvPr/>
        </p:nvSpPr>
        <p:spPr>
          <a:xfrm>
            <a:off x="449372" y="2301856"/>
            <a:ext cx="316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2021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suur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osakaal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põlevkivil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ja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impordil</a:t>
            </a:r>
            <a:endParaRPr lang="en-EE" sz="1600" dirty="0">
              <a:solidFill>
                <a:srgbClr val="231FBD"/>
              </a:solidFill>
              <a:latin typeface="Montserrat Light" pitchFamily="2" charset="77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FE041D6-649D-304E-F856-5876D57A9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95929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0324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3E9D3-E54F-FCAD-0F7E-8F78061F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Montserrat Light" pitchFamily="2" charset="77"/>
              </a:rPr>
              <a:t>Eesti</a:t>
            </a:r>
            <a:r>
              <a:rPr lang="en-US" sz="2400" dirty="0">
                <a:latin typeface="Montserrat Light" pitchFamily="2" charset="77"/>
              </a:rPr>
              <a:t> </a:t>
            </a:r>
            <a:r>
              <a:rPr lang="en-US" sz="2400" dirty="0" err="1">
                <a:latin typeface="Montserrat Light" pitchFamily="2" charset="77"/>
              </a:rPr>
              <a:t>elektriportfell</a:t>
            </a:r>
            <a:r>
              <a:rPr lang="en-US" sz="2400" dirty="0">
                <a:latin typeface="Montserrat Light" pitchFamily="2" charset="77"/>
              </a:rPr>
              <a:t> 2022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A1210F2-BDCB-7102-89F3-2D632C00F01A}"/>
              </a:ext>
            </a:extLst>
          </p:cNvPr>
          <p:cNvGraphicFramePr/>
          <p:nvPr/>
        </p:nvGraphicFramePr>
        <p:xfrm>
          <a:off x="2032000" y="719666"/>
          <a:ext cx="81288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223418-9B59-090D-08DC-958DE34B9477}"/>
              </a:ext>
            </a:extLst>
          </p:cNvPr>
          <p:cNvSpPr txBox="1"/>
          <p:nvPr/>
        </p:nvSpPr>
        <p:spPr>
          <a:xfrm>
            <a:off x="449372" y="2301856"/>
            <a:ext cx="3165256" cy="312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2022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näitas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kui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oluline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on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varustuskindluse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tagamisel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kindla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kodumaise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võimsuse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olemasolu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231FBD"/>
              </a:solidFill>
              <a:latin typeface="Montserrat Light" pitchFamily="2" charset="77"/>
            </a:endParaRPr>
          </a:p>
          <a:p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Kuniks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puhtamaid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alternatiive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pole, on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selleks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meie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põlevkivi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231FBD"/>
              </a:solidFill>
              <a:latin typeface="Montserrat Light" pitchFamily="2" charset="77"/>
            </a:endParaRPr>
          </a:p>
          <a:p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Aga see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ei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ole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odav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, 2022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hinnad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olid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 </a:t>
            </a:r>
            <a:r>
              <a:rPr lang="en-GB" sz="1600" dirty="0" err="1">
                <a:solidFill>
                  <a:srgbClr val="231FBD"/>
                </a:solidFill>
                <a:latin typeface="Montserrat Light" pitchFamily="2" charset="77"/>
              </a:rPr>
              <a:t>kõrged</a:t>
            </a:r>
            <a:r>
              <a:rPr lang="en-GB" sz="1600" dirty="0">
                <a:solidFill>
                  <a:srgbClr val="231FBD"/>
                </a:solidFill>
                <a:latin typeface="Montserrat Light" pitchFamily="2" charset="77"/>
              </a:rPr>
              <a:t>.</a:t>
            </a:r>
            <a:endParaRPr lang="en-US" sz="1600" dirty="0">
              <a:solidFill>
                <a:srgbClr val="231FBD"/>
              </a:solidFill>
              <a:latin typeface="Montserrat Light" pitchFamily="2" charset="77"/>
            </a:endParaRPr>
          </a:p>
          <a:p>
            <a:pPr>
              <a:lnSpc>
                <a:spcPct val="150000"/>
              </a:lnSpc>
            </a:pPr>
            <a:endParaRPr lang="en-EE" sz="1600" dirty="0">
              <a:solidFill>
                <a:srgbClr val="231FBD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088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C8F1D0B-EE08-B014-1146-AAC8EDE9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8E0F4C1-C457-35EF-2227-F72E91BF1A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08044" cy="374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Töötab</a:t>
            </a:r>
            <a:r>
              <a:rPr lang="en-US" sz="1800" dirty="0"/>
              <a:t> 30% </a:t>
            </a:r>
            <a:r>
              <a:rPr lang="en-US" sz="1800" dirty="0" err="1"/>
              <a:t>ajast</a:t>
            </a:r>
            <a:endParaRPr lang="en-US" sz="18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7477AE8-2D4C-5A0D-5366-B6B96AFCF169}"/>
              </a:ext>
            </a:extLst>
          </p:cNvPr>
          <p:cNvSpPr txBox="1">
            <a:spLocks/>
          </p:cNvSpPr>
          <p:nvPr/>
        </p:nvSpPr>
        <p:spPr>
          <a:xfrm>
            <a:off x="0" y="6483640"/>
            <a:ext cx="2208044" cy="374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Töötab</a:t>
            </a:r>
            <a:r>
              <a:rPr lang="en-US" sz="1800" dirty="0"/>
              <a:t> 10% </a:t>
            </a:r>
            <a:r>
              <a:rPr lang="en-US" sz="1800" dirty="0" err="1"/>
              <a:t>ajast</a:t>
            </a:r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7EDC01-0399-1C2D-5A55-4D137DFA6176}"/>
              </a:ext>
            </a:extLst>
          </p:cNvPr>
          <p:cNvSpPr txBox="1">
            <a:spLocks/>
          </p:cNvSpPr>
          <p:nvPr/>
        </p:nvSpPr>
        <p:spPr>
          <a:xfrm>
            <a:off x="9983956" y="0"/>
            <a:ext cx="2208044" cy="374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/>
              <a:t>Töötab</a:t>
            </a:r>
            <a:r>
              <a:rPr lang="en-US" sz="1800" dirty="0"/>
              <a:t> 90% </a:t>
            </a:r>
            <a:r>
              <a:rPr lang="en-US" sz="1800" dirty="0" err="1"/>
              <a:t>ajast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7187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3A9C-87B1-2EE6-F978-805AE9972872}"/>
              </a:ext>
            </a:extLst>
          </p:cNvPr>
          <p:cNvSpPr txBox="1">
            <a:spLocks/>
          </p:cNvSpPr>
          <p:nvPr/>
        </p:nvSpPr>
        <p:spPr>
          <a:xfrm>
            <a:off x="399153" y="336031"/>
            <a:ext cx="10515600" cy="7731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31FBD"/>
                </a:solidFill>
                <a:latin typeface="Montserrat ExtraLight" pitchFamily="2" charset="77"/>
                <a:ea typeface="+mj-ea"/>
                <a:cs typeface="+mj-cs"/>
              </a:defRPr>
            </a:lvl1pPr>
          </a:lstStyle>
          <a:p>
            <a:r>
              <a:rPr lang="en-EE" sz="2400">
                <a:latin typeface="Montserrat Light" pitchFamily="2" charset="77"/>
              </a:rPr>
              <a:t>Eesti elutähtsa teenuse stsenaarium</a:t>
            </a:r>
            <a:endParaRPr lang="en-EE" sz="2400" dirty="0">
              <a:latin typeface="Montserrat Light" pitchFamily="2" charset="77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B12FC49-7669-DDC7-6565-92DFAE95B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153" y="1029866"/>
            <a:ext cx="10065024" cy="5278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255E6-BCB9-D0D2-D3CF-4C2D3870FA2B}"/>
              </a:ext>
            </a:extLst>
          </p:cNvPr>
          <p:cNvSpPr txBox="1"/>
          <p:nvPr/>
        </p:nvSpPr>
        <p:spPr>
          <a:xfrm>
            <a:off x="8244139" y="6344990"/>
            <a:ext cx="37337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err="1">
                <a:effectLst/>
                <a:latin typeface="Montserrat Thin" pitchFamily="2" charset="77"/>
              </a:rPr>
              <a:t>Allikas</a:t>
            </a:r>
            <a:r>
              <a:rPr lang="en-GB" sz="800" i="1" dirty="0">
                <a:effectLst/>
                <a:latin typeface="Montserrat Thin" pitchFamily="2" charset="77"/>
              </a:rPr>
              <a:t>: </a:t>
            </a:r>
            <a:r>
              <a:rPr lang="en-GB" sz="800" i="1" dirty="0" err="1">
                <a:effectLst/>
                <a:latin typeface="Montserrat Thin" pitchFamily="2" charset="77"/>
              </a:rPr>
              <a:t>Elering</a:t>
            </a:r>
            <a:r>
              <a:rPr lang="en-GB" sz="800" i="1" dirty="0">
                <a:effectLst/>
                <a:latin typeface="Montserrat Thin" pitchFamily="2" charset="77"/>
              </a:rPr>
              <a:t> | EESTI ELEKTRI- VARUSTUSKINDLUSE ARUANNE 2022 </a:t>
            </a:r>
            <a:endParaRPr lang="en-GB" sz="800" i="1" dirty="0">
              <a:latin typeface="Montserrat Thin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BA93E-2F7C-3ED0-0873-063D27C44868}"/>
              </a:ext>
            </a:extLst>
          </p:cNvPr>
          <p:cNvSpPr txBox="1"/>
          <p:nvPr/>
        </p:nvSpPr>
        <p:spPr>
          <a:xfrm>
            <a:off x="10510768" y="3496352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1FBD"/>
                </a:solidFill>
                <a:latin typeface="Montserrat" pitchFamily="2" charset="77"/>
              </a:rPr>
              <a:t>2 </a:t>
            </a:r>
            <a:r>
              <a:rPr lang="en-US" dirty="0" err="1">
                <a:solidFill>
                  <a:srgbClr val="231FBD"/>
                </a:solidFill>
                <a:latin typeface="Montserrat" pitchFamily="2" charset="77"/>
              </a:rPr>
              <a:t>VMRi</a:t>
            </a:r>
            <a:endParaRPr lang="en-US" dirty="0">
              <a:solidFill>
                <a:srgbClr val="231FBD"/>
              </a:solidFill>
              <a:latin typeface="Montserrat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CCC98-3626-51FE-3BF3-9ACABB77BDF7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711569" y="3681018"/>
            <a:ext cx="8799199" cy="0"/>
          </a:xfrm>
          <a:prstGeom prst="line">
            <a:avLst/>
          </a:prstGeom>
          <a:ln w="44450" cmpd="tri">
            <a:solidFill>
              <a:srgbClr val="231FBD"/>
            </a:solidFill>
            <a:prstDash val="sysDot"/>
            <a:headEnd type="none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B85DC7-714C-B846-7C52-33DF779E9AE1}"/>
              </a:ext>
            </a:extLst>
          </p:cNvPr>
          <p:cNvSpPr txBox="1"/>
          <p:nvPr/>
        </p:nvSpPr>
        <p:spPr>
          <a:xfrm>
            <a:off x="10510768" y="290867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1FBD"/>
                </a:solidFill>
                <a:latin typeface="Montserrat" pitchFamily="2" charset="77"/>
              </a:rPr>
              <a:t>3 </a:t>
            </a:r>
            <a:r>
              <a:rPr lang="en-US" dirty="0" err="1">
                <a:solidFill>
                  <a:srgbClr val="231FBD"/>
                </a:solidFill>
                <a:latin typeface="Montserrat" pitchFamily="2" charset="77"/>
              </a:rPr>
              <a:t>VMRi</a:t>
            </a:r>
            <a:endParaRPr lang="en-US" dirty="0">
              <a:solidFill>
                <a:srgbClr val="231FBD"/>
              </a:solidFill>
              <a:latin typeface="Montserrat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C7306-6B93-2C56-EA68-E599FB69B80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711569" y="3093344"/>
            <a:ext cx="8799199" cy="0"/>
          </a:xfrm>
          <a:prstGeom prst="line">
            <a:avLst/>
          </a:prstGeom>
          <a:ln w="44450" cmpd="tri">
            <a:solidFill>
              <a:srgbClr val="231FBD"/>
            </a:solidFill>
            <a:prstDash val="sysDot"/>
            <a:headEnd type="none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873311-2356-E943-4595-96FBB0189E25}"/>
              </a:ext>
            </a:extLst>
          </p:cNvPr>
          <p:cNvSpPr txBox="1"/>
          <p:nvPr/>
        </p:nvSpPr>
        <p:spPr>
          <a:xfrm>
            <a:off x="10488326" y="225137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1FBD"/>
                </a:solidFill>
                <a:latin typeface="Montserrat" pitchFamily="2" charset="77"/>
              </a:rPr>
              <a:t>4 </a:t>
            </a:r>
            <a:r>
              <a:rPr lang="en-US" dirty="0" err="1">
                <a:solidFill>
                  <a:srgbClr val="231FBD"/>
                </a:solidFill>
                <a:latin typeface="Montserrat" pitchFamily="2" charset="77"/>
              </a:rPr>
              <a:t>VMRi</a:t>
            </a:r>
            <a:endParaRPr lang="en-US" dirty="0">
              <a:solidFill>
                <a:srgbClr val="231FBD"/>
              </a:solidFill>
              <a:latin typeface="Montserrat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A885EF-00CD-54C8-904E-E6B00866B91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703674" y="2436037"/>
            <a:ext cx="8784652" cy="2281"/>
          </a:xfrm>
          <a:prstGeom prst="line">
            <a:avLst/>
          </a:prstGeom>
          <a:ln w="44450" cmpd="tri">
            <a:solidFill>
              <a:srgbClr val="231FBD"/>
            </a:solidFill>
            <a:prstDash val="sysDot"/>
            <a:headEnd type="none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586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109D-B40C-1441-879D-0D33C9FE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>
                <a:latin typeface="Montserrat Light" pitchFamily="2" charset="77"/>
              </a:rPr>
              <a:t>Tuumaenergiale ei ole Eestis häid alternatiive</a:t>
            </a:r>
            <a:endParaRPr lang="en-GB" sz="3200" dirty="0">
              <a:latin typeface="Montserrat Ligh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4EBF4-E78C-EB48-A5EE-F3E82CF6CAD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9691" y="1690256"/>
            <a:ext cx="10802912" cy="45793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GB" sz="1867" b="1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Import?</a:t>
            </a:r>
            <a:r>
              <a:rPr lang="en-GB" sz="1867" b="1" dirty="0">
                <a:latin typeface="Montserrat Light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GB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– </a:t>
            </a:r>
            <a:r>
              <a:rPr lang="et-EE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Ei ole majanduslikult kasulik, ega sõltumatu </a:t>
            </a:r>
            <a:endParaRPr lang="en-GB" sz="1867" dirty="0">
              <a:latin typeface="Montserrat Light" panose="000004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GB" sz="1867" b="1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Ga</a:t>
            </a:r>
            <a:r>
              <a:rPr lang="et-EE" sz="1867" b="1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a</a:t>
            </a:r>
            <a:r>
              <a:rPr lang="en-GB" sz="1867" b="1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s?</a:t>
            </a:r>
            <a:r>
              <a:rPr lang="en-GB" sz="1867" b="1" dirty="0">
                <a:latin typeface="Montserrat Light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GB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– </a:t>
            </a:r>
            <a:r>
              <a:rPr lang="et-EE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Ei taga energiajulgeolekut, põletamine CO2 mahukas</a:t>
            </a:r>
            <a:r>
              <a:rPr lang="en-GB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GB" sz="1867" b="1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Biomass?</a:t>
            </a:r>
            <a:r>
              <a:rPr lang="en-GB" sz="1867" b="1" dirty="0">
                <a:latin typeface="Montserrat Light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GB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– </a:t>
            </a:r>
            <a:r>
              <a:rPr lang="et-EE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Meile ei meeldi metsade põletamine. Põletamine on CO2 mahukas</a:t>
            </a:r>
            <a:r>
              <a:rPr lang="en-GB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t-EE" sz="1867" b="1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Taastuvad</a:t>
            </a:r>
            <a:r>
              <a:rPr lang="en-GB" sz="1867" b="1" dirty="0">
                <a:solidFill>
                  <a:srgbClr val="C00000"/>
                </a:solidFill>
                <a:latin typeface="Montserrat Light" panose="00000400000000000000" pitchFamily="2" charset="0"/>
                <a:cs typeface="Calibri" panose="020F0502020204030204" pitchFamily="34" charset="0"/>
              </a:rPr>
              <a:t>? </a:t>
            </a:r>
            <a:r>
              <a:rPr lang="en-GB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– </a:t>
            </a:r>
            <a:r>
              <a:rPr lang="et-EE" sz="1867" dirty="0" err="1">
                <a:latin typeface="Montserrat Light" panose="00000400000000000000" pitchFamily="2" charset="0"/>
                <a:cs typeface="Calibri" panose="020F0502020204030204" pitchFamily="34" charset="0"/>
              </a:rPr>
              <a:t>Hüdrot</a:t>
            </a:r>
            <a:r>
              <a:rPr lang="et-EE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 ei ole. Päike/tuul vahelduvad ja pole siis kui vaja (talvel), suur lisakulu kogu süsteemile (maakasutus + võrguarenduse + salvestamise vajadus). Salvestamine võimalik vaid päevaste tippude katmiseks</a:t>
            </a:r>
            <a:r>
              <a:rPr lang="en-GB" sz="1867" dirty="0">
                <a:latin typeface="Montserrat Light" panose="00000400000000000000" pitchFamily="2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endParaRPr lang="en-GB" sz="1867" dirty="0">
              <a:latin typeface="Montserrat Light" panose="00000400000000000000" pitchFamily="2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Vaja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on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jätkusuutlikku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lahendust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: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dekarboniseerimist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elektrifitseerimist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–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stabiilset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reguleeritavat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ja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mõistliku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hinnaga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tootmist</a:t>
            </a:r>
            <a:r>
              <a:rPr lang="en-GB" sz="1800" dirty="0">
                <a:solidFill>
                  <a:srgbClr val="00B050"/>
                </a:solidFill>
                <a:latin typeface="Montserrat Medium" pitchFamily="2" charset="77"/>
                <a:cs typeface="Calibri" panose="020F0502020204030204" pitchFamily="34" charset="0"/>
              </a:rPr>
              <a:t> - </a:t>
            </a:r>
            <a:r>
              <a:rPr lang="en-GB" sz="1800" dirty="0" err="1">
                <a:solidFill>
                  <a:srgbClr val="231FBD"/>
                </a:solidFill>
                <a:latin typeface="Montserrat Medium" pitchFamily="2" charset="77"/>
                <a:cs typeface="Calibri" panose="020F0502020204030204" pitchFamily="34" charset="0"/>
              </a:rPr>
              <a:t>tuumaenergiat</a:t>
            </a:r>
            <a:r>
              <a:rPr lang="en-GB" sz="1800" dirty="0">
                <a:solidFill>
                  <a:srgbClr val="231FBD"/>
                </a:solidFill>
                <a:latin typeface="Montserrat Medium" pitchFamily="2" charset="77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876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1657-4BAC-AB76-D2F0-3C2D764C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Sisukord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A6017-36C7-4B87-F4AD-3B2C75154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EE" dirty="0"/>
              <a:t>Minust</a:t>
            </a:r>
          </a:p>
          <a:p>
            <a:r>
              <a:rPr lang="en-EE" dirty="0"/>
              <a:t>Miks me räägime tuumaenergeetikast?</a:t>
            </a:r>
          </a:p>
          <a:p>
            <a:r>
              <a:rPr lang="en-EE" dirty="0"/>
              <a:t>Miks sobib tuumaenergeetika Eestile?</a:t>
            </a:r>
          </a:p>
          <a:p>
            <a:pPr lvl="1"/>
            <a:r>
              <a:rPr lang="en-EE" dirty="0"/>
              <a:t>Asukoht</a:t>
            </a:r>
          </a:p>
          <a:p>
            <a:pPr lvl="1"/>
            <a:r>
              <a:rPr lang="en-EE" dirty="0"/>
              <a:t>Tehnoloogia ja selle valimine</a:t>
            </a:r>
          </a:p>
          <a:p>
            <a:pPr lvl="1"/>
            <a:r>
              <a:rPr lang="en-EE" dirty="0"/>
              <a:t>Inimesed</a:t>
            </a:r>
          </a:p>
          <a:p>
            <a:r>
              <a:rPr lang="en-EE" dirty="0"/>
              <a:t>Mida teeb KBFI Tuumateaduse ja –Tehnoloogia uurimisrühm?</a:t>
            </a:r>
          </a:p>
          <a:p>
            <a:pPr lvl="1"/>
            <a:endParaRPr lang="en-EE" dirty="0"/>
          </a:p>
          <a:p>
            <a:endParaRPr lang="en-EE" dirty="0"/>
          </a:p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851030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1F178-94B3-4958-97DF-05229CBB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dirty="0">
                <a:latin typeface="Montserrat Light" pitchFamily="2" charset="77"/>
              </a:rPr>
              <a:t>Tuumaenergia mitmed kasud</a:t>
            </a:r>
            <a:endParaRPr lang="fi-FI" sz="3600" dirty="0">
              <a:latin typeface="Montserrat Ligh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1CC865-FAF1-448B-97D3-2EAFFB2D53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9712" y="1675716"/>
            <a:ext cx="6536573" cy="441758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Energia</a:t>
            </a:r>
            <a:r>
              <a:rPr lang="et-EE" sz="2800" dirty="0"/>
              <a:t> </a:t>
            </a:r>
            <a:r>
              <a:rPr lang="et-EE" sz="2800" b="1" dirty="0"/>
              <a:t>julgeolek</a:t>
            </a:r>
            <a:r>
              <a:rPr lang="et-EE" sz="2800" dirty="0"/>
              <a:t> 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Energia</a:t>
            </a:r>
            <a:r>
              <a:rPr lang="et-EE" sz="2800" dirty="0"/>
              <a:t> </a:t>
            </a:r>
            <a:r>
              <a:rPr lang="et-EE" sz="2800" b="1" dirty="0"/>
              <a:t>varustuskindlus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dirty="0"/>
              <a:t>Kõrgelt tasustatud </a:t>
            </a:r>
            <a:r>
              <a:rPr lang="et-EE" sz="2800" b="1" dirty="0"/>
              <a:t>töökohad 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Maksutulu</a:t>
            </a:r>
            <a:r>
              <a:rPr lang="et-EE" sz="2800" dirty="0"/>
              <a:t> riigile ja omavalitsustele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Kliimaeesmärkide </a:t>
            </a:r>
            <a:r>
              <a:rPr lang="et-EE" sz="2800" dirty="0"/>
              <a:t>saavutamiseks (CO2 ja </a:t>
            </a:r>
            <a:r>
              <a:rPr lang="et-EE" sz="2800" dirty="0" err="1"/>
              <a:t>NetZero</a:t>
            </a:r>
            <a:r>
              <a:rPr lang="et-EE" sz="2800" dirty="0"/>
              <a:t>)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Siseriiklik tootmine </a:t>
            </a:r>
            <a:r>
              <a:rPr lang="et-EE" sz="2800" dirty="0"/>
              <a:t>(import -&gt; eksport)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Reguleeritav</a:t>
            </a:r>
            <a:r>
              <a:rPr lang="et-EE" sz="2800" dirty="0"/>
              <a:t> </a:t>
            </a:r>
            <a:r>
              <a:rPr lang="et-EE" sz="2800" b="1" dirty="0"/>
              <a:t>ja puhas </a:t>
            </a:r>
            <a:r>
              <a:rPr lang="et-EE" sz="2800" dirty="0"/>
              <a:t>energia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Kõrgtehnoloogiline</a:t>
            </a:r>
            <a:r>
              <a:rPr lang="et-EE" sz="2800" dirty="0"/>
              <a:t> hüpe Eesti energeetikas</a:t>
            </a:r>
          </a:p>
          <a:p>
            <a:pPr>
              <a:lnSpc>
                <a:spcPct val="170000"/>
              </a:lnSpc>
              <a:spcBef>
                <a:spcPts val="533"/>
              </a:spcBef>
            </a:pPr>
            <a:r>
              <a:rPr lang="et-EE" sz="2800" b="1" dirty="0"/>
              <a:t>T&amp;A</a:t>
            </a:r>
            <a:r>
              <a:rPr lang="et-EE" sz="2800" dirty="0"/>
              <a:t> – lisanduv teadus ja arendustegevus</a:t>
            </a:r>
          </a:p>
          <a:p>
            <a:pPr marL="0">
              <a:lnSpc>
                <a:spcPct val="100000"/>
              </a:lnSpc>
              <a:spcBef>
                <a:spcPts val="533"/>
              </a:spcBef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2CE88-BE53-4C51-9B12-202ED7CF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887" y="1758846"/>
            <a:ext cx="5283151" cy="34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80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0F83BB-31E7-B1BA-D060-D018D6DD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Kuidas kujuneb elektri hind?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6584C81-EC8E-F262-A11B-244EE668B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365" y="1296988"/>
            <a:ext cx="9533796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23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0F83BB-31E7-B1BA-D060-D018D6DD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EE" dirty="0"/>
              <a:t>Elektritarbimine on visa painduma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FDBD03-54F9-1EF6-66C5-713755DB9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413" y="1455738"/>
            <a:ext cx="64897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21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13CD3BC-882D-73A3-78CC-BAD3277A34B6}"/>
              </a:ext>
            </a:extLst>
          </p:cNvPr>
          <p:cNvGraphicFramePr/>
          <p:nvPr/>
        </p:nvGraphicFramePr>
        <p:xfrm>
          <a:off x="2599872" y="1159933"/>
          <a:ext cx="6992257" cy="453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3158976-5E4F-7A18-4C97-4AAB913C390E}"/>
              </a:ext>
            </a:extLst>
          </p:cNvPr>
          <p:cNvSpPr txBox="1">
            <a:spLocks/>
          </p:cNvSpPr>
          <p:nvPr/>
        </p:nvSpPr>
        <p:spPr>
          <a:xfrm>
            <a:off x="399153" y="336031"/>
            <a:ext cx="10515600" cy="773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31FBD"/>
                </a:solidFill>
                <a:latin typeface="Montserrat ExtraLight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Montserrat Light" pitchFamily="2" charset="77"/>
              </a:rPr>
              <a:t>TEE –</a:t>
            </a:r>
            <a:r>
              <a:rPr lang="en-GB" sz="2400" dirty="0" err="1">
                <a:latin typeface="Montserrat Light" pitchFamily="2" charset="77"/>
              </a:rPr>
              <a:t>Tulevikukindel</a:t>
            </a:r>
            <a:r>
              <a:rPr lang="en-GB" sz="2400" dirty="0">
                <a:latin typeface="Montserrat Light" pitchFamily="2" charset="77"/>
              </a:rPr>
              <a:t> </a:t>
            </a:r>
            <a:r>
              <a:rPr lang="en-GB" sz="2400" dirty="0" err="1">
                <a:latin typeface="Montserrat Light" pitchFamily="2" charset="77"/>
              </a:rPr>
              <a:t>Eesti</a:t>
            </a:r>
            <a:r>
              <a:rPr lang="en-GB" sz="2400" dirty="0">
                <a:latin typeface="Montserrat Light" pitchFamily="2" charset="77"/>
              </a:rPr>
              <a:t> </a:t>
            </a:r>
            <a:r>
              <a:rPr lang="en-GB" sz="2400" dirty="0" err="1">
                <a:latin typeface="Montserrat Light" pitchFamily="2" charset="77"/>
              </a:rPr>
              <a:t>Elektrisüsteem</a:t>
            </a:r>
            <a:endParaRPr lang="en-GB" sz="24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9822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C8672-A38E-7B4B-8B2F-47F485C0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8218"/>
            <a:ext cx="12192000" cy="2852737"/>
          </a:xfrm>
        </p:spPr>
        <p:txBody>
          <a:bodyPr>
            <a:normAutofit/>
          </a:bodyPr>
          <a:lstStyle/>
          <a:p>
            <a:r>
              <a:rPr lang="et-EE" sz="5400" b="1" dirty="0"/>
              <a:t>Asukoht – Tehnoloogia - Inimesed</a:t>
            </a:r>
            <a:endParaRPr lang="en-EE" sz="54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C154-B554-4949-B136-831B64B14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57943"/>
            <a:ext cx="10515600" cy="1500187"/>
          </a:xfrm>
        </p:spPr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22309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82C4-C52F-45C9-0383-370C7C08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Asukoht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1E0EB-377C-9000-D404-4FDF81D1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53" y="1296785"/>
            <a:ext cx="4951048" cy="4851083"/>
          </a:xfrm>
        </p:spPr>
        <p:txBody>
          <a:bodyPr>
            <a:normAutofit/>
          </a:bodyPr>
          <a:lstStyle/>
          <a:p>
            <a:r>
              <a:rPr lang="en-US" sz="2400" dirty="0" err="1"/>
              <a:t>Parimad</a:t>
            </a:r>
            <a:r>
              <a:rPr lang="en-US" sz="2400" dirty="0"/>
              <a:t> </a:t>
            </a:r>
            <a:r>
              <a:rPr lang="en-US" sz="2400" dirty="0" err="1"/>
              <a:t>tuvastatud</a:t>
            </a:r>
            <a:r>
              <a:rPr lang="en-US" sz="2400" dirty="0"/>
              <a:t> </a:t>
            </a:r>
            <a:r>
              <a:rPr lang="en-US" sz="2400" dirty="0" err="1"/>
              <a:t>kandidaatasukohad</a:t>
            </a:r>
            <a:endParaRPr lang="en-US" sz="2400" dirty="0"/>
          </a:p>
          <a:p>
            <a:pPr lvl="1"/>
            <a:r>
              <a:rPr lang="en-US" sz="2000" dirty="0" err="1"/>
              <a:t>Viru-Nigula</a:t>
            </a:r>
            <a:r>
              <a:rPr lang="en-US" sz="2000" dirty="0"/>
              <a:t> </a:t>
            </a:r>
            <a:r>
              <a:rPr lang="en-US" sz="2000" dirty="0" err="1"/>
              <a:t>vald</a:t>
            </a:r>
            <a:endParaRPr lang="en-US" sz="2000" dirty="0"/>
          </a:p>
          <a:p>
            <a:pPr lvl="1"/>
            <a:r>
              <a:rPr lang="en-US" sz="2000" dirty="0" err="1"/>
              <a:t>Lüganuse</a:t>
            </a:r>
            <a:r>
              <a:rPr lang="en-US" sz="2000" dirty="0"/>
              <a:t> </a:t>
            </a:r>
            <a:r>
              <a:rPr lang="en-US" sz="2000" dirty="0" err="1"/>
              <a:t>vald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Uuringud</a:t>
            </a:r>
            <a:endParaRPr lang="en-US" sz="2400" dirty="0"/>
          </a:p>
          <a:p>
            <a:pPr lvl="1"/>
            <a:r>
              <a:rPr lang="en-US" sz="2000" dirty="0" err="1"/>
              <a:t>Asukohtade</a:t>
            </a:r>
            <a:r>
              <a:rPr lang="en-US" sz="2000" dirty="0"/>
              <a:t> </a:t>
            </a:r>
            <a:r>
              <a:rPr lang="en-US" sz="2000" dirty="0" err="1"/>
              <a:t>sõeluuring</a:t>
            </a:r>
            <a:endParaRPr lang="en-US" sz="2000" dirty="0"/>
          </a:p>
          <a:p>
            <a:pPr lvl="1"/>
            <a:r>
              <a:rPr lang="en-US" sz="2000" dirty="0" err="1"/>
              <a:t>Jaama</a:t>
            </a:r>
            <a:r>
              <a:rPr lang="en-US" sz="2000" dirty="0"/>
              <a:t> </a:t>
            </a:r>
            <a:r>
              <a:rPr lang="en-US" sz="2000" dirty="0" err="1"/>
              <a:t>jahutuslahendused</a:t>
            </a:r>
            <a:endParaRPr lang="en-US" sz="2000" dirty="0"/>
          </a:p>
          <a:p>
            <a:pPr lvl="1"/>
            <a:r>
              <a:rPr lang="en-US" sz="2000" dirty="0" err="1"/>
              <a:t>Ehitusgeoloogilised</a:t>
            </a:r>
            <a:r>
              <a:rPr lang="en-US" sz="2000" dirty="0"/>
              <a:t> </a:t>
            </a:r>
            <a:r>
              <a:rPr lang="en-US" sz="2000" dirty="0" err="1"/>
              <a:t>uuringud</a:t>
            </a:r>
            <a:endParaRPr lang="en-US" sz="2000" dirty="0"/>
          </a:p>
          <a:p>
            <a:pPr lvl="1"/>
            <a:r>
              <a:rPr lang="en-US" sz="2000" dirty="0"/>
              <a:t>KSH/KMH </a:t>
            </a:r>
            <a:r>
              <a:rPr lang="en-US" sz="2000" dirty="0" err="1"/>
              <a:t>programm</a:t>
            </a:r>
            <a:endParaRPr lang="en-US" sz="2000" dirty="0"/>
          </a:p>
          <a:p>
            <a:pPr lvl="1"/>
            <a:r>
              <a:rPr lang="en-US" sz="2000" dirty="0" err="1"/>
              <a:t>Välised</a:t>
            </a:r>
            <a:r>
              <a:rPr lang="en-US" sz="2000" dirty="0"/>
              <a:t> </a:t>
            </a:r>
            <a:r>
              <a:rPr lang="en-US" sz="2000" dirty="0" err="1"/>
              <a:t>ohutegurid</a:t>
            </a:r>
            <a:endParaRPr lang="en-US" sz="2000" dirty="0"/>
          </a:p>
          <a:p>
            <a:pPr lvl="1"/>
            <a:r>
              <a:rPr lang="en-US" sz="2000" dirty="0" err="1"/>
              <a:t>Asendiplaan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FEB808-5C3A-0D9F-8749-330199EBD0FA}"/>
              </a:ext>
            </a:extLst>
          </p:cNvPr>
          <p:cNvGrpSpPr/>
          <p:nvPr/>
        </p:nvGrpSpPr>
        <p:grpSpPr>
          <a:xfrm>
            <a:off x="7664192" y="191957"/>
            <a:ext cx="4128655" cy="2958515"/>
            <a:chOff x="6910138" y="2663416"/>
            <a:chExt cx="5051616" cy="32366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A40D60-BDC8-2E18-8BEC-053A3A306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0138" y="2663416"/>
              <a:ext cx="5051616" cy="32366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7545F1-8D93-0974-930F-36216242D505}"/>
                </a:ext>
              </a:extLst>
            </p:cNvPr>
            <p:cNvSpPr txBox="1"/>
            <p:nvPr/>
          </p:nvSpPr>
          <p:spPr>
            <a:xfrm>
              <a:off x="7268962" y="5423039"/>
              <a:ext cx="4692792" cy="437729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Eestis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on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vähemalt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piirkonda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, mis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sobivad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väikese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moodulreaktori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asukohaks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03B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303B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38706F-A2BF-61B8-A131-528AA43E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192" y="3429000"/>
            <a:ext cx="3623735" cy="2317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B1787-2E55-BC93-4A0C-8E46101F5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262" y="131830"/>
            <a:ext cx="2975930" cy="2329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F26C1-F86D-0F0E-2BB8-3A07A99AD6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52" r="2052"/>
          <a:stretch/>
        </p:blipFill>
        <p:spPr>
          <a:xfrm>
            <a:off x="5192261" y="4587872"/>
            <a:ext cx="3781675" cy="2218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6211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99839-B88D-1312-8B5A-87D46CBC724C}"/>
              </a:ext>
            </a:extLst>
          </p:cNvPr>
          <p:cNvSpPr txBox="1">
            <a:spLocks/>
          </p:cNvSpPr>
          <p:nvPr/>
        </p:nvSpPr>
        <p:spPr>
          <a:xfrm>
            <a:off x="133339" y="336031"/>
            <a:ext cx="10867170" cy="773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31FBD"/>
                </a:solidFill>
                <a:latin typeface="Montserrat ExtraLight" pitchFamily="2" charset="77"/>
                <a:ea typeface="+mj-ea"/>
                <a:cs typeface="+mj-cs"/>
              </a:defRPr>
            </a:lvl1pPr>
          </a:lstStyle>
          <a:p>
            <a:r>
              <a:rPr lang="et-EE" sz="3600" dirty="0">
                <a:latin typeface="Montserrat Light" pitchFamily="2" charset="77"/>
              </a:rPr>
              <a:t>Reaktoritehnoloogia valik</a:t>
            </a:r>
            <a:endParaRPr lang="en-EE" sz="3600" dirty="0">
              <a:latin typeface="Montserrat Ligh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50D99-075A-C373-4F20-13DED00105B1}"/>
              </a:ext>
            </a:extLst>
          </p:cNvPr>
          <p:cNvSpPr txBox="1">
            <a:spLocks/>
          </p:cNvSpPr>
          <p:nvPr/>
        </p:nvSpPr>
        <p:spPr>
          <a:xfrm>
            <a:off x="334963" y="1109143"/>
            <a:ext cx="5810650" cy="5562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600" b="1" dirty="0" err="1">
                <a:latin typeface="Montserrat Light"/>
              </a:rPr>
              <a:t>Tuntud</a:t>
            </a:r>
            <a:r>
              <a:rPr lang="en-GB" sz="1600" b="1" dirty="0">
                <a:latin typeface="Montserrat Light"/>
              </a:rPr>
              <a:t> </a:t>
            </a:r>
            <a:r>
              <a:rPr lang="en-GB" sz="1600" b="1" dirty="0" err="1">
                <a:latin typeface="Montserrat Light"/>
              </a:rPr>
              <a:t>tehnoloogia</a:t>
            </a:r>
            <a:r>
              <a:rPr lang="en-GB" sz="1600" b="1" dirty="0">
                <a:latin typeface="Montserrat Light"/>
              </a:rPr>
              <a:t>: </a:t>
            </a:r>
            <a:r>
              <a:rPr lang="en-GB" sz="1600" b="1" dirty="0" err="1">
                <a:latin typeface="Montserrat Light"/>
              </a:rPr>
              <a:t>keevaveereaktor</a:t>
            </a:r>
            <a:r>
              <a:rPr lang="en-GB" sz="1600" b="1" dirty="0">
                <a:latin typeface="Montserrat Light"/>
              </a:rPr>
              <a:t> (BWR)</a:t>
            </a:r>
          </a:p>
          <a:p>
            <a:pPr lvl="1">
              <a:lnSpc>
                <a:spcPct val="150000"/>
              </a:lnSpc>
            </a:pPr>
            <a:r>
              <a:rPr lang="en-GB" sz="1600" dirty="0" err="1">
                <a:latin typeface="Montserrat Light"/>
              </a:rPr>
              <a:t>Levinud</a:t>
            </a:r>
            <a:r>
              <a:rPr lang="en-GB" sz="1600" dirty="0">
                <a:latin typeface="Montserrat Light"/>
              </a:rPr>
              <a:t> </a:t>
            </a:r>
            <a:r>
              <a:rPr lang="en-GB" sz="1600" dirty="0" err="1">
                <a:latin typeface="Montserrat Light"/>
              </a:rPr>
              <a:t>reaktoritehnoloogia</a:t>
            </a:r>
            <a:r>
              <a:rPr lang="en-GB" sz="1600" dirty="0">
                <a:latin typeface="Montserrat Light"/>
              </a:rPr>
              <a:t> (USA, </a:t>
            </a:r>
            <a:r>
              <a:rPr lang="en-GB" sz="1600" dirty="0" err="1">
                <a:latin typeface="Montserrat Light"/>
              </a:rPr>
              <a:t>Jaapan</a:t>
            </a:r>
            <a:r>
              <a:rPr lang="en-GB" sz="1600" dirty="0">
                <a:latin typeface="Montserrat Light"/>
              </a:rPr>
              <a:t>; 7 </a:t>
            </a:r>
            <a:r>
              <a:rPr lang="en-GB" sz="1600" dirty="0" err="1">
                <a:latin typeface="Montserrat Light"/>
              </a:rPr>
              <a:t>reaktorit</a:t>
            </a:r>
            <a:r>
              <a:rPr lang="en-GB" sz="1600" dirty="0">
                <a:latin typeface="Montserrat Light"/>
              </a:rPr>
              <a:t> </a:t>
            </a:r>
            <a:r>
              <a:rPr lang="en-GB" sz="1600" dirty="0" err="1">
                <a:latin typeface="Montserrat Light"/>
              </a:rPr>
              <a:t>Soomes</a:t>
            </a:r>
            <a:r>
              <a:rPr lang="en-GB" sz="1600" dirty="0">
                <a:latin typeface="Montserrat Light"/>
              </a:rPr>
              <a:t>, </a:t>
            </a:r>
            <a:r>
              <a:rPr lang="en-GB" sz="1600" dirty="0" err="1">
                <a:latin typeface="Montserrat Light"/>
              </a:rPr>
              <a:t>Rootsis</a:t>
            </a:r>
            <a:r>
              <a:rPr lang="en-GB" sz="1600" dirty="0">
                <a:latin typeface="Montserrat Light"/>
              </a:rPr>
              <a:t>, </a:t>
            </a:r>
            <a:r>
              <a:rPr lang="en-GB" sz="1600" dirty="0" err="1">
                <a:latin typeface="Montserrat Light"/>
              </a:rPr>
              <a:t>Šveitsis</a:t>
            </a:r>
            <a:r>
              <a:rPr lang="en-GB" sz="1600" dirty="0">
                <a:latin typeface="Montserrat Light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GB" sz="1600" dirty="0" err="1">
                <a:latin typeface="Montserrat Light"/>
              </a:rPr>
              <a:t>Esimene</a:t>
            </a:r>
            <a:r>
              <a:rPr lang="en-GB" sz="1600" dirty="0">
                <a:latin typeface="Montserrat Light"/>
              </a:rPr>
              <a:t> </a:t>
            </a:r>
            <a:r>
              <a:rPr lang="en-GB" sz="1600" dirty="0" err="1">
                <a:latin typeface="Montserrat Light"/>
              </a:rPr>
              <a:t>käivitati</a:t>
            </a:r>
            <a:r>
              <a:rPr lang="en-GB" sz="1600" dirty="0">
                <a:latin typeface="Montserrat Light"/>
              </a:rPr>
              <a:t> 1957 USAs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600" b="1" dirty="0" err="1">
                <a:latin typeface="Montserrat Light"/>
              </a:rPr>
              <a:t>Kogenud</a:t>
            </a:r>
            <a:r>
              <a:rPr lang="en-GB" sz="1600" b="1" dirty="0">
                <a:latin typeface="Montserrat Light"/>
              </a:rPr>
              <a:t> </a:t>
            </a:r>
            <a:r>
              <a:rPr lang="en-GB" sz="1600" b="1" dirty="0" err="1">
                <a:latin typeface="Montserrat Light"/>
              </a:rPr>
              <a:t>ettevõte</a:t>
            </a:r>
            <a:r>
              <a:rPr lang="en-GB" sz="1600" b="1" dirty="0">
                <a:latin typeface="Montserrat Light"/>
              </a:rPr>
              <a:t>: General Electric Hitachi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Montserrat Light"/>
              </a:rPr>
              <a:t>70a </a:t>
            </a:r>
            <a:r>
              <a:rPr lang="en-GB" sz="1600" dirty="0" err="1">
                <a:latin typeface="Montserrat Light"/>
              </a:rPr>
              <a:t>arendus</a:t>
            </a:r>
            <a:r>
              <a:rPr lang="en-GB" sz="1600" dirty="0">
                <a:latin typeface="Montserrat Light"/>
              </a:rPr>
              <a:t>-, </a:t>
            </a:r>
            <a:r>
              <a:rPr lang="en-GB" sz="1600" dirty="0" err="1">
                <a:latin typeface="Montserrat Light"/>
              </a:rPr>
              <a:t>ehitus</a:t>
            </a:r>
            <a:r>
              <a:rPr lang="en-GB" sz="1600" dirty="0">
                <a:latin typeface="Montserrat Light"/>
              </a:rPr>
              <a:t>- </a:t>
            </a:r>
            <a:r>
              <a:rPr lang="en-GB" sz="1600" dirty="0" err="1">
                <a:latin typeface="Montserrat Light"/>
              </a:rPr>
              <a:t>ja</a:t>
            </a:r>
            <a:r>
              <a:rPr lang="en-GB" sz="1600" dirty="0">
                <a:latin typeface="Montserrat Light"/>
              </a:rPr>
              <a:t> </a:t>
            </a:r>
            <a:r>
              <a:rPr lang="en-GB" sz="1600" dirty="0" err="1">
                <a:latin typeface="Montserrat Light"/>
              </a:rPr>
              <a:t>käidukogemust</a:t>
            </a:r>
            <a:endParaRPr lang="en-GB" sz="1600" dirty="0">
              <a:latin typeface="Montserrat Light"/>
            </a:endParaRPr>
          </a:p>
          <a:p>
            <a:pPr lvl="1">
              <a:lnSpc>
                <a:spcPct val="150000"/>
              </a:lnSpc>
            </a:pPr>
            <a:r>
              <a:rPr lang="en-GB" sz="1600" dirty="0" err="1">
                <a:latin typeface="Montserrat Light"/>
              </a:rPr>
              <a:t>Kliendid</a:t>
            </a:r>
            <a:r>
              <a:rPr lang="en-GB" sz="1600" dirty="0">
                <a:latin typeface="Montserrat Light"/>
              </a:rPr>
              <a:t> </a:t>
            </a:r>
            <a:r>
              <a:rPr lang="en-GB" sz="1600" dirty="0" err="1">
                <a:latin typeface="Montserrat Light"/>
              </a:rPr>
              <a:t>Kanadas</a:t>
            </a:r>
            <a:r>
              <a:rPr lang="en-GB" sz="1600" dirty="0">
                <a:latin typeface="Montserrat Light"/>
              </a:rPr>
              <a:t>, USAs, </a:t>
            </a:r>
            <a:r>
              <a:rPr lang="en-GB" sz="1600" dirty="0" err="1">
                <a:latin typeface="Montserrat Light"/>
              </a:rPr>
              <a:t>Poolas</a:t>
            </a:r>
            <a:endParaRPr lang="en-EE" sz="1600" dirty="0">
              <a:latin typeface="Montserrat Ligh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EE" sz="1600" b="1" dirty="0">
                <a:latin typeface="Montserrat Light"/>
              </a:rPr>
              <a:t>Lihtne ja kaasaegne lahendus: BWRX-300</a:t>
            </a:r>
          </a:p>
          <a:p>
            <a:pPr lvl="1">
              <a:lnSpc>
                <a:spcPct val="150000"/>
              </a:lnSpc>
            </a:pPr>
            <a:r>
              <a:rPr lang="en-EE" sz="1600" dirty="0"/>
              <a:t>Passiivne tööreziim ja ohutus, põhineb sertifitseeritud tehnoloogial ESBWR</a:t>
            </a:r>
          </a:p>
          <a:p>
            <a:pPr lvl="1">
              <a:lnSpc>
                <a:spcPct val="150000"/>
              </a:lnSpc>
            </a:pPr>
            <a:r>
              <a:rPr lang="en-GB" sz="1600" dirty="0" err="1"/>
              <a:t>Komponentide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kütuse</a:t>
            </a:r>
            <a:r>
              <a:rPr lang="en-GB" sz="1600" dirty="0"/>
              <a:t> t</a:t>
            </a:r>
            <a:r>
              <a:rPr lang="en-EE" sz="1600" dirty="0"/>
              <a:t>arneahel on olemas</a:t>
            </a:r>
          </a:p>
          <a:p>
            <a:pPr lvl="1">
              <a:lnSpc>
                <a:spcPct val="150000"/>
              </a:lnSpc>
            </a:pPr>
            <a:r>
              <a:rPr lang="en-EE" sz="1600" dirty="0"/>
              <a:t>Kanadas ehituses, valmib 2028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DF624-1AB7-58A7-D9E0-87ED0AAAD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66714" y="110067"/>
            <a:ext cx="5841495" cy="32824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 descr="A picture containing text, printer&#10;&#10;Description automatically generated">
            <a:extLst>
              <a:ext uri="{FF2B5EF4-FFF2-40B4-BE49-F238E27FC236}">
                <a16:creationId xmlns:a16="http://schemas.microsoft.com/office/drawing/2014/main" id="{E3413084-EE72-CAF7-785C-5E8ECA6F0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92488"/>
            <a:ext cx="6091457" cy="34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9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odel of a city&#10;&#10;Description automatically generated with medium confidence">
            <a:extLst>
              <a:ext uri="{FF2B5EF4-FFF2-40B4-BE49-F238E27FC236}">
                <a16:creationId xmlns:a16="http://schemas.microsoft.com/office/drawing/2014/main" id="{14BBD0FB-FF5F-3540-0939-F38D8CC676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808001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0E4F27-EA48-2E90-6112-A31EC1EBF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9048" r="10899" b="8821"/>
          <a:stretch/>
        </p:blipFill>
        <p:spPr>
          <a:xfrm>
            <a:off x="7542614" y="73537"/>
            <a:ext cx="3802858" cy="3355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D7EA4-584C-E5A2-26FC-EE06F5411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200"/>
              <a:t>Inimesed</a:t>
            </a:r>
            <a:endParaRPr lang="et-E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54BCD-3F66-B7D8-D528-6ABBE9DEB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53" y="1296785"/>
            <a:ext cx="6138281" cy="485108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t-EE" sz="2800"/>
              <a:t>Jaotus eri tasemel ekspertteadmiste vahel: </a:t>
            </a:r>
          </a:p>
          <a:p>
            <a:pPr>
              <a:lnSpc>
                <a:spcPct val="100000"/>
              </a:lnSpc>
            </a:pPr>
            <a:endParaRPr lang="et-EE" sz="2800" b="1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et-EE" sz="2800" b="1">
                <a:solidFill>
                  <a:srgbClr val="00B050"/>
                </a:solidFill>
              </a:rPr>
              <a:t>5% tuumaala tippspetsialistid </a:t>
            </a:r>
            <a:r>
              <a:rPr lang="et-EE" sz="2800"/>
              <a:t>- sügav tuumateadmine nt teadlased, põhilised projekteerimis- ja ohutuseksperdid</a:t>
            </a:r>
          </a:p>
          <a:p>
            <a:pPr>
              <a:lnSpc>
                <a:spcPct val="100000"/>
              </a:lnSpc>
            </a:pPr>
            <a:r>
              <a:rPr lang="et-EE" sz="2800" b="1">
                <a:solidFill>
                  <a:srgbClr val="00B050"/>
                </a:solidFill>
              </a:rPr>
              <a:t>15% tuumaalal spetsialistid</a:t>
            </a:r>
            <a:r>
              <a:rPr lang="et-EE" sz="2800">
                <a:solidFill>
                  <a:srgbClr val="00B050"/>
                </a:solidFill>
              </a:rPr>
              <a:t> </a:t>
            </a:r>
            <a:r>
              <a:rPr lang="et-EE" sz="2800"/>
              <a:t>- töötajad tugeva tuumaalase kogemusega nt protsessiinsenerid, käidu-, hooldus- ja järelvalvetöötajad</a:t>
            </a:r>
          </a:p>
          <a:p>
            <a:pPr>
              <a:lnSpc>
                <a:spcPct val="100000"/>
              </a:lnSpc>
            </a:pPr>
            <a:r>
              <a:rPr lang="et-EE" sz="2800" b="1">
                <a:solidFill>
                  <a:srgbClr val="00B050"/>
                </a:solidFill>
              </a:rPr>
              <a:t>80% tuumaalase teadlikkusega</a:t>
            </a:r>
            <a:r>
              <a:rPr lang="et-EE" sz="2800">
                <a:solidFill>
                  <a:srgbClr val="00B050"/>
                </a:solidFill>
              </a:rPr>
              <a:t> </a:t>
            </a:r>
            <a:r>
              <a:rPr lang="et-EE" sz="2800"/>
              <a:t>– töötajad ilma tuumaenergeetika alase taustata aga heade teadmistega tuumaohutuskultuurist ja tuumaala nüanssidest</a:t>
            </a:r>
          </a:p>
          <a:p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2617B-B139-2E3B-A7C0-5FEE77F6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87" y="3554238"/>
            <a:ext cx="5495913" cy="3303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318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"/>
          <p:cNvSpPr txBox="1">
            <a:spLocks noGrp="1"/>
          </p:cNvSpPr>
          <p:nvPr>
            <p:ph type="title"/>
          </p:nvPr>
        </p:nvSpPr>
        <p:spPr>
          <a:xfrm>
            <a:off x="444065" y="928529"/>
            <a:ext cx="7311257" cy="702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>
              <a:buClr>
                <a:srgbClr val="A5212C"/>
              </a:buClr>
              <a:buSzPts val="3000"/>
            </a:pPr>
            <a:r>
              <a:rPr lang="et-EE" sz="3200" b="1" dirty="0">
                <a:solidFill>
                  <a:srgbClr val="A5212C"/>
                </a:solidFill>
              </a:rPr>
              <a:t>Tegevused</a:t>
            </a:r>
            <a:endParaRPr b="1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body" idx="1"/>
          </p:nvPr>
        </p:nvSpPr>
        <p:spPr>
          <a:xfrm>
            <a:off x="444065" y="1700809"/>
            <a:ext cx="6533012" cy="48245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 err="1"/>
              <a:t>Teadustöö</a:t>
            </a:r>
            <a:endParaRPr lang="en-GB" b="1" dirty="0"/>
          </a:p>
          <a:p>
            <a:pPr lvl="1">
              <a:lnSpc>
                <a:spcPct val="120000"/>
              </a:lnSpc>
            </a:pPr>
            <a:r>
              <a:rPr lang="en-GB" dirty="0" err="1"/>
              <a:t>VMRide</a:t>
            </a:r>
            <a:r>
              <a:rPr lang="en-GB" dirty="0"/>
              <a:t> </a:t>
            </a:r>
            <a:r>
              <a:rPr lang="en-GB" dirty="0" err="1"/>
              <a:t>kaitsevööndid</a:t>
            </a:r>
            <a:r>
              <a:rPr lang="en-GB" dirty="0"/>
              <a:t> - Kas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miks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vaja</a:t>
            </a:r>
            <a:r>
              <a:rPr lang="en-GB" dirty="0"/>
              <a:t> </a:t>
            </a:r>
            <a:r>
              <a:rPr lang="en-GB" dirty="0" err="1"/>
              <a:t>VMRid</a:t>
            </a:r>
            <a:r>
              <a:rPr lang="en-GB" dirty="0"/>
              <a:t> </a:t>
            </a:r>
            <a:r>
              <a:rPr lang="en-GB" dirty="0" err="1"/>
              <a:t>suuri</a:t>
            </a:r>
            <a:r>
              <a:rPr lang="en-GB" dirty="0"/>
              <a:t> </a:t>
            </a:r>
            <a:r>
              <a:rPr lang="en-GB" dirty="0" err="1"/>
              <a:t>kaitsevööndeid</a:t>
            </a:r>
            <a:r>
              <a:rPr lang="en-GB" dirty="0"/>
              <a:t>? </a:t>
            </a:r>
          </a:p>
          <a:p>
            <a:pPr lvl="1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GB" dirty="0" err="1"/>
              <a:t>Passiivsed</a:t>
            </a:r>
            <a:r>
              <a:rPr lang="en-GB" dirty="0"/>
              <a:t> </a:t>
            </a:r>
            <a:r>
              <a:rPr lang="en-GB" dirty="0" err="1"/>
              <a:t>ohutussüsteemid</a:t>
            </a:r>
            <a:r>
              <a:rPr lang="en-GB" dirty="0"/>
              <a:t> - </a:t>
            </a:r>
            <a:r>
              <a:rPr lang="en-GB" dirty="0" err="1"/>
              <a:t>Kuidas</a:t>
            </a:r>
            <a:r>
              <a:rPr lang="en-GB" dirty="0"/>
              <a:t> </a:t>
            </a:r>
            <a:r>
              <a:rPr lang="en-GB" dirty="0" err="1"/>
              <a:t>jahutada</a:t>
            </a:r>
            <a:r>
              <a:rPr lang="en-GB" dirty="0"/>
              <a:t> </a:t>
            </a:r>
            <a:r>
              <a:rPr lang="en-GB" dirty="0" err="1"/>
              <a:t>kooriumi</a:t>
            </a:r>
            <a:r>
              <a:rPr lang="en-GB" dirty="0"/>
              <a:t> </a:t>
            </a:r>
            <a:r>
              <a:rPr lang="en-GB" dirty="0" err="1"/>
              <a:t>ilma</a:t>
            </a:r>
            <a:r>
              <a:rPr lang="en-GB" dirty="0"/>
              <a:t> </a:t>
            </a:r>
            <a:r>
              <a:rPr lang="en-GB" dirty="0" err="1"/>
              <a:t>elektri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inimeseta</a:t>
            </a:r>
            <a:r>
              <a:rPr lang="en-GB" dirty="0"/>
              <a:t>?</a:t>
            </a:r>
          </a:p>
          <a:p>
            <a:pPr lvl="1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GB" dirty="0"/>
              <a:t>Tark </a:t>
            </a:r>
            <a:r>
              <a:rPr lang="en-GB" dirty="0" err="1"/>
              <a:t>reaktorisimulaator</a:t>
            </a:r>
            <a:r>
              <a:rPr lang="en-GB" dirty="0"/>
              <a:t> - </a:t>
            </a:r>
            <a:r>
              <a:rPr lang="en-GB" dirty="0" err="1"/>
              <a:t>Kuidas</a:t>
            </a:r>
            <a:r>
              <a:rPr lang="en-GB" dirty="0"/>
              <a:t> </a:t>
            </a:r>
            <a:r>
              <a:rPr lang="en-GB" dirty="0" err="1"/>
              <a:t>juhtida</a:t>
            </a:r>
            <a:r>
              <a:rPr lang="en-GB" dirty="0"/>
              <a:t> </a:t>
            </a:r>
            <a:r>
              <a:rPr lang="en-GB" dirty="0" err="1"/>
              <a:t>tuumareaktorit</a:t>
            </a:r>
            <a:r>
              <a:rPr lang="en-GB" dirty="0"/>
              <a:t> </a:t>
            </a:r>
            <a:r>
              <a:rPr lang="en-GB" dirty="0" err="1"/>
              <a:t>tehisintellekti</a:t>
            </a:r>
            <a:r>
              <a:rPr lang="en-GB" dirty="0"/>
              <a:t> </a:t>
            </a:r>
            <a:r>
              <a:rPr lang="en-GB" dirty="0" err="1"/>
              <a:t>abil</a:t>
            </a:r>
            <a:r>
              <a:rPr lang="en-GB" dirty="0"/>
              <a:t>?</a:t>
            </a:r>
          </a:p>
          <a:p>
            <a:pPr>
              <a:lnSpc>
                <a:spcPct val="120000"/>
              </a:lnSpc>
            </a:pPr>
            <a:r>
              <a:rPr lang="en-GB" b="1" dirty="0" err="1"/>
              <a:t>Tuumatarkvara</a:t>
            </a:r>
            <a:r>
              <a:rPr lang="en-GB" b="1" dirty="0"/>
              <a:t> </a:t>
            </a:r>
            <a:r>
              <a:rPr lang="en-GB" b="1" dirty="0" err="1"/>
              <a:t>hankimine</a:t>
            </a:r>
            <a:r>
              <a:rPr lang="en-GB" dirty="0"/>
              <a:t> (NEA, NRC)</a:t>
            </a:r>
          </a:p>
          <a:p>
            <a:pPr>
              <a:lnSpc>
                <a:spcPct val="120000"/>
              </a:lnSpc>
            </a:pPr>
            <a:r>
              <a:rPr lang="en-GB" b="1" dirty="0" err="1"/>
              <a:t>Koolitused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haridus</a:t>
            </a:r>
            <a:endParaRPr lang="en-GB" b="1" dirty="0"/>
          </a:p>
          <a:p>
            <a:pPr lvl="1">
              <a:lnSpc>
                <a:spcPct val="120000"/>
              </a:lnSpc>
            </a:pPr>
            <a:r>
              <a:rPr lang="en-GB" dirty="0" err="1"/>
              <a:t>Loengud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kursused</a:t>
            </a:r>
            <a:r>
              <a:rPr lang="en-GB" dirty="0"/>
              <a:t> </a:t>
            </a:r>
            <a:r>
              <a:rPr lang="en-GB" dirty="0" err="1"/>
              <a:t>ülikoolides</a:t>
            </a:r>
            <a:r>
              <a:rPr lang="en-GB" dirty="0"/>
              <a:t> (“Reactor physics”, “</a:t>
            </a:r>
            <a:r>
              <a:rPr lang="en-GB" dirty="0" err="1"/>
              <a:t>Kaasaegne</a:t>
            </a:r>
            <a:r>
              <a:rPr lang="en-GB" dirty="0"/>
              <a:t> </a:t>
            </a:r>
            <a:r>
              <a:rPr lang="en-GB" dirty="0" err="1"/>
              <a:t>tuumaenergia</a:t>
            </a:r>
            <a:r>
              <a:rPr lang="en-GB" dirty="0"/>
              <a:t>”, ”</a:t>
            </a:r>
            <a:r>
              <a:rPr lang="en-GB" dirty="0" err="1"/>
              <a:t>Tuumatehnoloogia</a:t>
            </a:r>
            <a:r>
              <a:rPr lang="en-GB" dirty="0"/>
              <a:t> seminar”)</a:t>
            </a:r>
          </a:p>
          <a:p>
            <a:pPr lvl="1">
              <a:lnSpc>
                <a:spcPct val="120000"/>
              </a:lnSpc>
            </a:pPr>
            <a:r>
              <a:rPr lang="en-GB" dirty="0" err="1"/>
              <a:t>Loengud</a:t>
            </a:r>
            <a:r>
              <a:rPr lang="en-GB" dirty="0"/>
              <a:t> ”Fermion” </a:t>
            </a:r>
            <a:r>
              <a:rPr lang="en-GB" dirty="0" err="1"/>
              <a:t>suvekoolis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Eesti</a:t>
            </a:r>
            <a:r>
              <a:rPr lang="en-GB" dirty="0"/>
              <a:t> </a:t>
            </a:r>
            <a:r>
              <a:rPr lang="en-GB" dirty="0" err="1"/>
              <a:t>koolides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 err="1"/>
              <a:t>Koolitusmaterjalide</a:t>
            </a:r>
            <a:r>
              <a:rPr lang="en-GB" dirty="0"/>
              <a:t> </a:t>
            </a:r>
            <a:r>
              <a:rPr lang="en-GB" dirty="0" err="1"/>
              <a:t>arendamine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 err="1"/>
              <a:t>Lõputööde</a:t>
            </a:r>
            <a:r>
              <a:rPr lang="en-GB" dirty="0"/>
              <a:t> </a:t>
            </a:r>
            <a:r>
              <a:rPr lang="en-GB" dirty="0" err="1"/>
              <a:t>juhendamine</a:t>
            </a:r>
            <a:r>
              <a:rPr lang="en-GB" dirty="0"/>
              <a:t> (</a:t>
            </a:r>
            <a:r>
              <a:rPr lang="en-GB" dirty="0" err="1"/>
              <a:t>TalTech</a:t>
            </a:r>
            <a:r>
              <a:rPr lang="en-GB" dirty="0"/>
              <a:t>, UT, TLÜ) – </a:t>
            </a:r>
            <a:r>
              <a:rPr lang="en-GB" b="1" dirty="0" err="1"/>
              <a:t>edukad</a:t>
            </a:r>
            <a:r>
              <a:rPr lang="en-GB" b="1" dirty="0"/>
              <a:t> </a:t>
            </a:r>
            <a:r>
              <a:rPr lang="en-GB" b="1" dirty="0" err="1"/>
              <a:t>magistriõpingud</a:t>
            </a:r>
            <a:r>
              <a:rPr lang="en-GB" b="1" dirty="0"/>
              <a:t> </a:t>
            </a:r>
            <a:r>
              <a:rPr lang="en-GB" b="1" dirty="0" err="1"/>
              <a:t>välismaal</a:t>
            </a:r>
            <a:endParaRPr lang="en-GB" b="1" dirty="0"/>
          </a:p>
          <a:p>
            <a:pPr>
              <a:lnSpc>
                <a:spcPct val="120000"/>
              </a:lnSpc>
            </a:pPr>
            <a:r>
              <a:rPr lang="en-GB" b="1" dirty="0" err="1"/>
              <a:t>Koostöö</a:t>
            </a:r>
            <a:endParaRPr lang="en-GB" b="1" dirty="0"/>
          </a:p>
          <a:p>
            <a:pPr lvl="1">
              <a:lnSpc>
                <a:spcPct val="120000"/>
              </a:lnSpc>
            </a:pPr>
            <a:r>
              <a:rPr lang="en-GB" dirty="0" err="1"/>
              <a:t>Valdkondade</a:t>
            </a:r>
            <a:r>
              <a:rPr lang="en-GB" dirty="0"/>
              <a:t>-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asutustevaheline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 err="1"/>
              <a:t>Energiatehnoloogiad</a:t>
            </a:r>
            <a:r>
              <a:rPr lang="en-GB" dirty="0"/>
              <a:t> KBFIs (</a:t>
            </a:r>
            <a:r>
              <a:rPr lang="en-GB" dirty="0" err="1"/>
              <a:t>kõrgtemperatuurne</a:t>
            </a:r>
            <a:r>
              <a:rPr lang="en-GB" dirty="0"/>
              <a:t> </a:t>
            </a:r>
            <a:r>
              <a:rPr lang="en-GB" dirty="0" err="1"/>
              <a:t>vesinikutootmine</a:t>
            </a:r>
            <a:r>
              <a:rPr lang="en-GB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GB" dirty="0" err="1"/>
              <a:t>TalTech</a:t>
            </a:r>
            <a:r>
              <a:rPr lang="en-GB" dirty="0"/>
              <a:t>, UT, TLÜ </a:t>
            </a:r>
            <a:r>
              <a:rPr lang="en-GB" dirty="0" err="1"/>
              <a:t>tudengite</a:t>
            </a:r>
            <a:r>
              <a:rPr lang="en-GB" dirty="0"/>
              <a:t> </a:t>
            </a:r>
            <a:r>
              <a:rPr lang="en-GB" dirty="0" err="1"/>
              <a:t>lõputööd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 err="1"/>
              <a:t>Teavitustöö</a:t>
            </a:r>
            <a:r>
              <a:rPr lang="en-GB" b="1" dirty="0"/>
              <a:t>, </a:t>
            </a:r>
            <a:r>
              <a:rPr lang="en-GB" b="1" dirty="0" err="1"/>
              <a:t>nõustamine</a:t>
            </a:r>
            <a:r>
              <a:rPr lang="en-GB" b="1" dirty="0"/>
              <a:t>, </a:t>
            </a:r>
            <a:r>
              <a:rPr lang="en-GB" b="1" dirty="0" err="1"/>
              <a:t>konsultatsioonid</a:t>
            </a:r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51BBB-3FF2-3344-A291-EF7C0426E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231"/>
          <a:stretch/>
        </p:blipFill>
        <p:spPr>
          <a:xfrm>
            <a:off x="8577762" y="102808"/>
            <a:ext cx="3170173" cy="1566843"/>
          </a:xfrm>
          <a:prstGeom prst="rect">
            <a:avLst/>
          </a:prstGeom>
        </p:spPr>
      </p:pic>
      <p:pic>
        <p:nvPicPr>
          <p:cNvPr id="3" name="Google Shape;181;p4">
            <a:extLst>
              <a:ext uri="{FF2B5EF4-FFF2-40B4-BE49-F238E27FC236}">
                <a16:creationId xmlns:a16="http://schemas.microsoft.com/office/drawing/2014/main" id="{2035D917-841B-A9BF-D0C5-D0979CE547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065" y="75262"/>
            <a:ext cx="6858000" cy="78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234FB9-681E-4E2A-4F9C-1E318EFCEA97}"/>
              </a:ext>
            </a:extLst>
          </p:cNvPr>
          <p:cNvSpPr/>
          <p:nvPr/>
        </p:nvSpPr>
        <p:spPr>
          <a:xfrm>
            <a:off x="9462104" y="4908424"/>
            <a:ext cx="1221660" cy="1261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kern="0" dirty="0" err="1">
                <a:solidFill>
                  <a:srgbClr val="FFFFFF"/>
                </a:solidFill>
                <a:latin typeface="Arial"/>
                <a:sym typeface="Arial"/>
              </a:rPr>
              <a:t>Reaktor</a:t>
            </a:r>
            <a:br>
              <a:rPr lang="en-US" sz="1050" kern="0" dirty="0">
                <a:solidFill>
                  <a:srgbClr val="FFFFFF"/>
                </a:solidFill>
                <a:latin typeface="Arial"/>
                <a:sym typeface="Arial"/>
              </a:rPr>
            </a:br>
            <a:r>
              <a:rPr lang="en-US" sz="1050" kern="0" dirty="0">
                <a:solidFill>
                  <a:srgbClr val="FFFFFF"/>
                </a:solidFill>
                <a:latin typeface="Arial"/>
                <a:sym typeface="Arial"/>
              </a:rPr>
              <a:t>(KBFI)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A84E11-C18A-BD39-BC54-8F28F893CE62}"/>
              </a:ext>
            </a:extLst>
          </p:cNvPr>
          <p:cNvSpPr/>
          <p:nvPr/>
        </p:nvSpPr>
        <p:spPr>
          <a:xfrm>
            <a:off x="8969432" y="4581185"/>
            <a:ext cx="2084822" cy="17697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>
                <a:srgbClr val="000000"/>
              </a:buClr>
            </a:pP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Jaam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 (</a:t>
            </a: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TalTech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CDEDE28-38A1-DD08-8AF8-A9C4BBA06864}"/>
              </a:ext>
            </a:extLst>
          </p:cNvPr>
          <p:cNvSpPr/>
          <p:nvPr/>
        </p:nvSpPr>
        <p:spPr>
          <a:xfrm>
            <a:off x="8216462" y="4072849"/>
            <a:ext cx="2952093" cy="23924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>
                <a:srgbClr val="000000"/>
              </a:buClr>
            </a:pP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Kütusetsükkel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 ja </a:t>
            </a: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materjalid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 (UT)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69EECC-98E6-CE77-9970-CB603421788F}"/>
              </a:ext>
            </a:extLst>
          </p:cNvPr>
          <p:cNvSpPr/>
          <p:nvPr/>
        </p:nvSpPr>
        <p:spPr>
          <a:xfrm>
            <a:off x="7463489" y="3564515"/>
            <a:ext cx="3811482" cy="29914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>
                <a:srgbClr val="000000"/>
              </a:buClr>
            </a:pPr>
            <a:r>
              <a:rPr lang="en-US" sz="105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Inimfaktor</a:t>
            </a:r>
            <a:r>
              <a:rPr lang="en-US" sz="105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sym typeface="Arial"/>
              </a:rPr>
              <a:t> (TLÜ)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C6BB5-698C-F2A8-F33B-446950FACE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1752" y="3673300"/>
            <a:ext cx="247650" cy="314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21DAB-8041-5A16-0BDF-8B955144E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1424" y="4203437"/>
            <a:ext cx="354011" cy="323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6DB5F-C700-2272-B178-456D5D209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8628" y="4688663"/>
            <a:ext cx="345542" cy="201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8DDC0-70E2-2B60-E8D9-D9C8A9035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2841" y="5022826"/>
            <a:ext cx="236571" cy="372599"/>
          </a:xfrm>
          <a:prstGeom prst="rect">
            <a:avLst/>
          </a:prstGeom>
        </p:spPr>
      </p:pic>
      <p:pic>
        <p:nvPicPr>
          <p:cNvPr id="12" name="Pilt 7">
            <a:extLst>
              <a:ext uri="{FF2B5EF4-FFF2-40B4-BE49-F238E27FC236}">
                <a16:creationId xmlns:a16="http://schemas.microsoft.com/office/drawing/2014/main" id="{1F31CE32-CC12-6687-FB51-D9367DDD2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9148" y="914131"/>
            <a:ext cx="2004644" cy="1631367"/>
          </a:xfrm>
          <a:prstGeom prst="rect">
            <a:avLst/>
          </a:prstGeom>
        </p:spPr>
      </p:pic>
      <p:pic>
        <p:nvPicPr>
          <p:cNvPr id="13" name="Pilt 15">
            <a:extLst>
              <a:ext uri="{FF2B5EF4-FFF2-40B4-BE49-F238E27FC236}">
                <a16:creationId xmlns:a16="http://schemas.microsoft.com/office/drawing/2014/main" id="{06AA5FCD-59D1-04C8-C9AD-935104D8D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62" l="1556" r="98444">
                        <a14:foregroundMark x1="5941" y1="46367" x2="6506" y2="66782"/>
                        <a14:foregroundMark x1="1697" y1="44637" x2="3253" y2="83045"/>
                        <a14:foregroundMark x1="3253" y1="86505" x2="27298" y2="79585"/>
                        <a14:foregroundMark x1="27298" y1="79585" x2="75813" y2="84429"/>
                        <a14:foregroundMark x1="63932" y1="94118" x2="5658" y2="94118"/>
                        <a14:foregroundMark x1="58133" y1="88927" x2="61245" y2="93080"/>
                        <a14:foregroundMark x1="65629" y1="96886" x2="72843" y2="95502"/>
                        <a14:foregroundMark x1="75530" y1="91696" x2="78501" y2="88235"/>
                        <a14:foregroundMark x1="73409" y1="95502" x2="74116" y2="95502"/>
                        <a14:foregroundMark x1="75530" y1="94118" x2="78218" y2="91696"/>
                        <a14:foregroundMark x1="75530" y1="97578" x2="87694" y2="77855"/>
                        <a14:foregroundMark x1="87694" y1="77855" x2="87694" y2="29066"/>
                        <a14:foregroundMark x1="87694" y1="29066" x2="82178" y2="62976"/>
                        <a14:foregroundMark x1="82178" y1="62976" x2="82461" y2="62976"/>
                        <a14:foregroundMark x1="91513" y1="70588" x2="91372" y2="35294"/>
                        <a14:foregroundMark x1="91372" y1="35294" x2="92928" y2="81315"/>
                        <a14:foregroundMark x1="98444" y1="22837" x2="96322" y2="84429"/>
                        <a14:foregroundMark x1="98161" y1="13149" x2="81754" y2="26298"/>
                        <a14:foregroundMark x1="81754" y1="26298" x2="81612" y2="30796"/>
                        <a14:foregroundMark x1="77652" y1="3114" x2="94908" y2="346"/>
                        <a14:foregroundMark x1="94908" y1="346" x2="98161" y2="692"/>
                        <a14:foregroundMark x1="80622" y1="20415" x2="78642" y2="62976"/>
                        <a14:foregroundMark x1="93352" y1="24913" x2="88826" y2="98962"/>
                        <a14:foregroundMark x1="88826" y1="98962" x2="88826" y2="94118"/>
                        <a14:foregroundMark x1="78925" y1="1384" x2="75248" y2="1384"/>
                        <a14:foregroundMark x1="98444" y1="3806" x2="86704" y2="4498"/>
                        <a14:foregroundMark x1="86704" y1="4498" x2="86704" y2="4498"/>
                        <a14:foregroundMark x1="95615" y1="5190" x2="75248" y2="1384"/>
                        <a14:foregroundMark x1="75248" y1="1384" x2="75248" y2="1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363" y="2008883"/>
            <a:ext cx="2833781" cy="1158362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AB5B7A5F-AB6F-09E5-EAA7-DAF75D5E06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6331" y="1795575"/>
            <a:ext cx="2593394" cy="14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1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Minust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73629" y="1296785"/>
            <a:ext cx="9641124" cy="5472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 err="1"/>
              <a:t>Nõo</a:t>
            </a:r>
            <a:r>
              <a:rPr lang="en-US" sz="1600" dirty="0"/>
              <a:t> </a:t>
            </a:r>
            <a:r>
              <a:rPr lang="en-US" sz="1600" dirty="0" err="1"/>
              <a:t>Reaalgümnaasium</a:t>
            </a:r>
            <a:r>
              <a:rPr lang="en-US" sz="1600" dirty="0"/>
              <a:t>, 48B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Tartu </a:t>
            </a:r>
            <a:r>
              <a:rPr lang="en-US" sz="1600" dirty="0" err="1"/>
              <a:t>Ülikool</a:t>
            </a:r>
            <a:r>
              <a:rPr lang="en-US" sz="1600" dirty="0"/>
              <a:t>, BSc, </a:t>
            </a:r>
            <a:r>
              <a:rPr lang="en-US" sz="1600" dirty="0" err="1"/>
              <a:t>Füüsika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KTH, PhD, </a:t>
            </a:r>
            <a:r>
              <a:rPr lang="en-US" sz="1600" dirty="0" err="1"/>
              <a:t>Tuumaenergeetika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Vattenfall, </a:t>
            </a:r>
            <a:r>
              <a:rPr lang="en-US" sz="1600" dirty="0" err="1"/>
              <a:t>Elektriturud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Estflow</a:t>
            </a:r>
            <a:r>
              <a:rPr lang="en-US" sz="1600" dirty="0"/>
              <a:t>, </a:t>
            </a:r>
            <a:r>
              <a:rPr lang="en-US" sz="1600" dirty="0" err="1"/>
              <a:t>Arvutisimulatsioonid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Fermi </a:t>
            </a:r>
            <a:r>
              <a:rPr lang="en-US" sz="1600" dirty="0" err="1"/>
              <a:t>Energia</a:t>
            </a:r>
            <a:r>
              <a:rPr lang="en-US" sz="1600" dirty="0"/>
              <a:t>, </a:t>
            </a:r>
            <a:r>
              <a:rPr lang="en-US" sz="1600" dirty="0" err="1"/>
              <a:t>Tehnoloogiajuht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KBFI, </a:t>
            </a:r>
            <a:r>
              <a:rPr lang="en-US" sz="1600" dirty="0" err="1"/>
              <a:t>Tuumateadus</a:t>
            </a:r>
            <a:r>
              <a:rPr lang="en-US" sz="1600" dirty="0"/>
              <a:t> ja </a:t>
            </a:r>
            <a:r>
              <a:rPr lang="en-US" sz="1600" dirty="0" err="1"/>
              <a:t>tehnoloogia</a:t>
            </a:r>
            <a:r>
              <a:rPr lang="en-US" sz="1600" dirty="0"/>
              <a:t> </a:t>
            </a:r>
            <a:r>
              <a:rPr lang="en-US" sz="1600" dirty="0" err="1"/>
              <a:t>uurimisrühma</a:t>
            </a:r>
            <a:r>
              <a:rPr lang="en-US" sz="1600" dirty="0"/>
              <a:t> </a:t>
            </a:r>
            <a:r>
              <a:rPr lang="en-US" sz="1600" dirty="0" err="1"/>
              <a:t>juht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err="1"/>
              <a:t>Eesti</a:t>
            </a:r>
            <a:r>
              <a:rPr lang="en-US" sz="1200" dirty="0"/>
              <a:t> </a:t>
            </a:r>
            <a:r>
              <a:rPr lang="en-US" sz="1200" dirty="0" err="1"/>
              <a:t>Masinatööstuse</a:t>
            </a:r>
            <a:r>
              <a:rPr lang="en-US" sz="1200" dirty="0"/>
              <a:t> </a:t>
            </a:r>
            <a:r>
              <a:rPr lang="en-US" sz="1200" dirty="0" err="1"/>
              <a:t>Liit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/>
              <a:t>Rootsi</a:t>
            </a:r>
            <a:r>
              <a:rPr lang="en-US" sz="1200" dirty="0"/>
              <a:t> </a:t>
            </a:r>
            <a:r>
              <a:rPr lang="en-US" sz="1200" dirty="0" err="1"/>
              <a:t>Tuumaenergia</a:t>
            </a:r>
            <a:r>
              <a:rPr lang="en-US" sz="1200" dirty="0"/>
              <a:t> </a:t>
            </a:r>
            <a:r>
              <a:rPr lang="en-US" sz="1200" dirty="0" err="1"/>
              <a:t>Selts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/>
              <a:t>Teaduste</a:t>
            </a:r>
            <a:r>
              <a:rPr lang="en-US" sz="1200" dirty="0"/>
              <a:t> </a:t>
            </a:r>
            <a:r>
              <a:rPr lang="en-US" sz="1200" dirty="0" err="1"/>
              <a:t>Akadeemia</a:t>
            </a:r>
            <a:r>
              <a:rPr lang="en-US" sz="1200" dirty="0"/>
              <a:t> </a:t>
            </a:r>
            <a:r>
              <a:rPr lang="en-US" sz="1200" dirty="0" err="1"/>
              <a:t>Energeetikakomisjon</a:t>
            </a:r>
            <a:endParaRPr lang="en-US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897" y="443480"/>
            <a:ext cx="4002405" cy="6019323"/>
          </a:xfrm>
        </p:spPr>
      </p:pic>
      <p:pic>
        <p:nvPicPr>
          <p:cNvPr id="1026" name="Picture 2" descr="https://assets.ope.ee/logos/nrg/100/2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7" y="1177928"/>
            <a:ext cx="432757" cy="4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ut.ee/sites/default/files/ut_files/TY_logo_ring_jooneta_sin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7" y="1754700"/>
            <a:ext cx="432757" cy="4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en/thumb/4/41/Kth_logo.svg/908px-Kth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7" y="2330765"/>
            <a:ext cx="432757" cy="48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7D482-F19F-E849-97D3-EF23BAD38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" y="2978837"/>
            <a:ext cx="432757" cy="423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732B0-168E-C240-80BB-E1301225A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3" y="3698916"/>
            <a:ext cx="619622" cy="270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A8D73-C1ED-4A47-AC2B-EA48E8AB7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6" y="4202973"/>
            <a:ext cx="523636" cy="357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BB517-D19F-DC4D-96F3-FC7A61D489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16" y="4779037"/>
            <a:ext cx="283296" cy="4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19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C817E-A883-1B14-A0ED-E5793CA2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Kokkuvõte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F3AE-264C-F346-328E-33A4246AB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53" y="1296785"/>
            <a:ext cx="5773049" cy="4851083"/>
          </a:xfrm>
        </p:spPr>
        <p:txBody>
          <a:bodyPr>
            <a:normAutofit fontScale="85000" lnSpcReduction="20000"/>
          </a:bodyPr>
          <a:lstStyle/>
          <a:p>
            <a:r>
              <a:rPr lang="et-EE" dirty="0"/>
              <a:t>Stabiilse (ja soodsa hinnaga) elekter ja soojus on tarbijatele oluline</a:t>
            </a:r>
          </a:p>
          <a:p>
            <a:endParaRPr lang="et-EE" dirty="0"/>
          </a:p>
          <a:p>
            <a:r>
              <a:rPr lang="et-EE" dirty="0"/>
              <a:t>Tuumaenergial on palju eeliseid ja see sobib Eestisse hästi</a:t>
            </a:r>
          </a:p>
          <a:p>
            <a:endParaRPr lang="et-EE" dirty="0"/>
          </a:p>
          <a:p>
            <a:r>
              <a:rPr lang="et-EE" dirty="0"/>
              <a:t>Eesti suudab tuumaenergia kasutusele võtta: leidub asukohti, tehnoloogiaid ja inimesi.</a:t>
            </a:r>
          </a:p>
          <a:p>
            <a:endParaRPr lang="et-EE" dirty="0"/>
          </a:p>
          <a:p>
            <a:r>
              <a:rPr lang="et-EE" dirty="0"/>
              <a:t>Varajane, kuid hoolikalt läbiviidud, tehnoloogiavalik võimaldab on tõhusa </a:t>
            </a:r>
            <a:r>
              <a:rPr lang="et-EE"/>
              <a:t>projektiarenduse eelduseks</a:t>
            </a:r>
            <a:endParaRPr lang="et-E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EE1B9E-3EC9-BB55-BF0C-0BE4C421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72202" y="1765994"/>
            <a:ext cx="5912909" cy="332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621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CEA1A1B2-BC4C-AF4D-1133-E8B820C1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BFB067A-54BE-9BEC-C70B-9E53CAB0C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36" b="17889"/>
          <a:stretch/>
        </p:blipFill>
        <p:spPr>
          <a:xfrm>
            <a:off x="9257817" y="50104"/>
            <a:ext cx="2934183" cy="18976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A31AC7-63BF-7E66-AB3A-D0F8AF25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Aitäh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 err="1"/>
              <a:t>Küsimused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078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DCA9-9E28-BC82-9089-D5DE20A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1519578" cy="773112"/>
          </a:xfrm>
        </p:spPr>
        <p:txBody>
          <a:bodyPr>
            <a:normAutofit fontScale="90000"/>
          </a:bodyPr>
          <a:lstStyle/>
          <a:p>
            <a:r>
              <a:rPr lang="en-EE" dirty="0"/>
              <a:t>Kliimasoojenemise vastu saamiseks tegutse energeetikasektoris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5E814E-1452-523F-1C29-CDC9EEDC7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016" y="1670569"/>
            <a:ext cx="7435873" cy="4851400"/>
          </a:xfrm>
        </p:spPr>
      </p:pic>
    </p:spTree>
    <p:extLst>
      <p:ext uri="{BB962C8B-B14F-4D97-AF65-F5344CB8AC3E}">
        <p14:creationId xmlns:p14="http://schemas.microsoft.com/office/powerpoint/2010/main" val="8943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hart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B9F9B846-286D-6AE3-C535-0DD8E24B79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3467" y="68263"/>
            <a:ext cx="9466866" cy="6721475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A7BDD4-1E62-00A0-AE38-1D9686B280C3}"/>
              </a:ext>
            </a:extLst>
          </p:cNvPr>
          <p:cNvSpPr/>
          <p:nvPr/>
        </p:nvSpPr>
        <p:spPr>
          <a:xfrm>
            <a:off x="2633133" y="609599"/>
            <a:ext cx="635000" cy="209126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24B7E2-23B4-0D5E-821E-C6DA17531523}"/>
              </a:ext>
            </a:extLst>
          </p:cNvPr>
          <p:cNvSpPr/>
          <p:nvPr/>
        </p:nvSpPr>
        <p:spPr>
          <a:xfrm>
            <a:off x="3285065" y="609598"/>
            <a:ext cx="635000" cy="3581401"/>
          </a:xfrm>
          <a:prstGeom prst="rect">
            <a:avLst/>
          </a:prstGeom>
          <a:noFill/>
          <a:ln w="38100">
            <a:solidFill>
              <a:srgbClr val="231F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A738C0-1D84-9CDE-9787-A9F24C3B699E}"/>
              </a:ext>
            </a:extLst>
          </p:cNvPr>
          <p:cNvSpPr/>
          <p:nvPr/>
        </p:nvSpPr>
        <p:spPr>
          <a:xfrm>
            <a:off x="6530199" y="1799166"/>
            <a:ext cx="635000" cy="350096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F9D124-0B86-8645-51AF-EB432AECF877}"/>
              </a:ext>
            </a:extLst>
          </p:cNvPr>
          <p:cNvSpPr/>
          <p:nvPr/>
        </p:nvSpPr>
        <p:spPr>
          <a:xfrm>
            <a:off x="7199067" y="4190998"/>
            <a:ext cx="635000" cy="207433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908DB-80F7-BE1E-4195-39F49B4542A4}"/>
              </a:ext>
            </a:extLst>
          </p:cNvPr>
          <p:cNvSpPr/>
          <p:nvPr/>
        </p:nvSpPr>
        <p:spPr>
          <a:xfrm>
            <a:off x="943467" y="842431"/>
            <a:ext cx="9385866" cy="2243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AEE93-6589-0D10-7E16-52D7D56D366C}"/>
              </a:ext>
            </a:extLst>
          </p:cNvPr>
          <p:cNvSpPr/>
          <p:nvPr/>
        </p:nvSpPr>
        <p:spPr>
          <a:xfrm>
            <a:off x="968869" y="2141800"/>
            <a:ext cx="9385866" cy="3812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39D82-6C04-211B-86CC-ADA1CF06A950}"/>
              </a:ext>
            </a:extLst>
          </p:cNvPr>
          <p:cNvSpPr/>
          <p:nvPr/>
        </p:nvSpPr>
        <p:spPr>
          <a:xfrm>
            <a:off x="983967" y="6015569"/>
            <a:ext cx="9385866" cy="228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056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E57140-18A2-5BDB-9585-65C663035D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2808" y="68263"/>
            <a:ext cx="8428183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799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0F2BE-CF3C-F6C6-AB5F-DD9CE97D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1631266" cy="773112"/>
          </a:xfrm>
        </p:spPr>
        <p:txBody>
          <a:bodyPr>
            <a:normAutofit/>
          </a:bodyPr>
          <a:lstStyle/>
          <a:p>
            <a:r>
              <a:rPr lang="en-EE" dirty="0"/>
              <a:t>Energiatihedus loeb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4120E5-D840-D553-E81D-F20BDF531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288" y="1296988"/>
            <a:ext cx="6205949" cy="485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E04CB5-40A5-D676-2327-51BC2249B0C8}"/>
              </a:ext>
            </a:extLst>
          </p:cNvPr>
          <p:cNvSpPr txBox="1"/>
          <p:nvPr/>
        </p:nvSpPr>
        <p:spPr>
          <a:xfrm>
            <a:off x="0" y="6521969"/>
            <a:ext cx="6097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D. </a:t>
            </a:r>
            <a:r>
              <a:rPr lang="en-GB" sz="1400" i="1" dirty="0" err="1"/>
              <a:t>Weißbach</a:t>
            </a:r>
            <a:r>
              <a:rPr lang="en-GB" sz="1400" i="1" dirty="0"/>
              <a:t> et al., Energy 52 (2013), 210-221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75B16-BDAB-3C86-C3FE-B74EACDF4EED}"/>
              </a:ext>
            </a:extLst>
          </p:cNvPr>
          <p:cNvSpPr txBox="1"/>
          <p:nvPr/>
        </p:nvSpPr>
        <p:spPr>
          <a:xfrm>
            <a:off x="4284133" y="1549400"/>
            <a:ext cx="292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Energy Returned On Invested</a:t>
            </a:r>
          </a:p>
        </p:txBody>
      </p:sp>
    </p:spTree>
    <p:extLst>
      <p:ext uri="{BB962C8B-B14F-4D97-AF65-F5344CB8AC3E}">
        <p14:creationId xmlns:p14="http://schemas.microsoft.com/office/powerpoint/2010/main" val="368044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Tuumaenergia</a:t>
            </a:r>
            <a:r>
              <a:rPr lang="en-US" dirty="0"/>
              <a:t> </a:t>
            </a:r>
            <a:r>
              <a:rPr lang="en-US" dirty="0" err="1"/>
              <a:t>maailmas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153" y="1296785"/>
            <a:ext cx="5096674" cy="2132215"/>
          </a:xfrm>
        </p:spPr>
        <p:txBody>
          <a:bodyPr>
            <a:normAutofit/>
          </a:bodyPr>
          <a:lstStyle/>
          <a:p>
            <a:r>
              <a:rPr lang="en-US" sz="2000" dirty="0"/>
              <a:t>410 </a:t>
            </a:r>
            <a:r>
              <a:rPr lang="en-US" sz="2000" dirty="0" err="1"/>
              <a:t>reaktorit</a:t>
            </a:r>
            <a:r>
              <a:rPr lang="en-US" sz="2000" dirty="0"/>
              <a:t> 30 </a:t>
            </a:r>
            <a:r>
              <a:rPr lang="en-US" sz="2000" dirty="0" err="1"/>
              <a:t>riigis</a:t>
            </a:r>
            <a:r>
              <a:rPr lang="en-US" sz="2000" dirty="0"/>
              <a:t> (378 GW)</a:t>
            </a:r>
          </a:p>
          <a:p>
            <a:r>
              <a:rPr lang="en-US" sz="2000" dirty="0"/>
              <a:t>57 </a:t>
            </a:r>
            <a:r>
              <a:rPr lang="en-US" sz="2000" dirty="0" err="1"/>
              <a:t>reaktorit</a:t>
            </a:r>
            <a:r>
              <a:rPr lang="en-US" sz="2000" dirty="0"/>
              <a:t> </a:t>
            </a:r>
            <a:r>
              <a:rPr lang="en-US" sz="2000" dirty="0" err="1"/>
              <a:t>ehitamisel</a:t>
            </a:r>
            <a:r>
              <a:rPr lang="en-US" sz="2000" dirty="0"/>
              <a:t> (+60 </a:t>
            </a:r>
            <a:r>
              <a:rPr lang="en-US" sz="2000" dirty="0" err="1"/>
              <a:t>GWe</a:t>
            </a:r>
            <a:r>
              <a:rPr lang="en-US" sz="2000" dirty="0"/>
              <a:t>)</a:t>
            </a:r>
          </a:p>
          <a:p>
            <a:r>
              <a:rPr lang="en-US" sz="2000" dirty="0"/>
              <a:t>10% </a:t>
            </a:r>
            <a:r>
              <a:rPr lang="en-US" sz="2000" dirty="0" err="1"/>
              <a:t>maailma</a:t>
            </a:r>
            <a:r>
              <a:rPr lang="en-US" sz="2000" dirty="0"/>
              <a:t> </a:t>
            </a:r>
            <a:r>
              <a:rPr lang="en-US" sz="2000" dirty="0" err="1"/>
              <a:t>elektrist</a:t>
            </a:r>
            <a:endParaRPr lang="en-US" sz="2000" dirty="0"/>
          </a:p>
          <a:p>
            <a:r>
              <a:rPr lang="en-US" sz="2000" dirty="0"/>
              <a:t>40-50% EU </a:t>
            </a:r>
            <a:r>
              <a:rPr lang="en-US" sz="2000" dirty="0" err="1"/>
              <a:t>puhtast</a:t>
            </a:r>
            <a:r>
              <a:rPr lang="en-US" sz="2000" dirty="0"/>
              <a:t> </a:t>
            </a:r>
            <a:r>
              <a:rPr lang="en-US" sz="2000" dirty="0" err="1"/>
              <a:t>elektrist</a:t>
            </a:r>
            <a:r>
              <a:rPr lang="en-US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C3C96-DA58-3B48-B3E6-229D9281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53" y="1109143"/>
            <a:ext cx="5411612" cy="4831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90CDCC-7D12-8340-AB7A-FE0C72747AEB}"/>
              </a:ext>
            </a:extLst>
          </p:cNvPr>
          <p:cNvSpPr txBox="1"/>
          <p:nvPr/>
        </p:nvSpPr>
        <p:spPr>
          <a:xfrm>
            <a:off x="191454" y="6306525"/>
            <a:ext cx="3880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Euroopa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Liidu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elektri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tootmine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kütuse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järgi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(2022)</a:t>
            </a:r>
            <a:endParaRPr lang="en-EE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DBBB9-8308-BBAF-388A-BAE92CFB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10" y="2938481"/>
            <a:ext cx="3259387" cy="3199306"/>
          </a:xfrm>
          <a:prstGeom prst="rect">
            <a:avLst/>
          </a:prstGeom>
        </p:spPr>
      </p:pic>
      <p:pic>
        <p:nvPicPr>
          <p:cNvPr id="2050" name="Picture 2" descr="EU pledges to work with Nigeria to enhance security, growth | The Nation  Newspaper">
            <a:extLst>
              <a:ext uri="{FF2B5EF4-FFF2-40B4-BE49-F238E27FC236}">
                <a16:creationId xmlns:a16="http://schemas.microsoft.com/office/drawing/2014/main" id="{836FE50B-FED3-8190-BBDD-F09A179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90" y="4268832"/>
            <a:ext cx="783425" cy="5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D7935-8576-2672-0CDF-AF6BA9C1CAEF}"/>
              </a:ext>
            </a:extLst>
          </p:cNvPr>
          <p:cNvSpPr txBox="1"/>
          <p:nvPr/>
        </p:nvSpPr>
        <p:spPr>
          <a:xfrm>
            <a:off x="2032308" y="5422715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21.9%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169EA-6DDA-DEF9-0291-920B4B86B5B0}"/>
              </a:ext>
            </a:extLst>
          </p:cNvPr>
          <p:cNvSpPr txBox="1"/>
          <p:nvPr/>
        </p:nvSpPr>
        <p:spPr>
          <a:xfrm>
            <a:off x="2918298" y="3525041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15.9%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1C95D-657E-7994-16D7-F4806BC612ED}"/>
              </a:ext>
            </a:extLst>
          </p:cNvPr>
          <p:cNvSpPr txBox="1"/>
          <p:nvPr/>
        </p:nvSpPr>
        <p:spPr>
          <a:xfrm>
            <a:off x="3205396" y="3898081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11.3%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EA47D-044C-E9E5-2118-DD26FEF0637F}"/>
              </a:ext>
            </a:extLst>
          </p:cNvPr>
          <p:cNvSpPr txBox="1"/>
          <p:nvPr/>
        </p:nvSpPr>
        <p:spPr>
          <a:xfrm>
            <a:off x="3316018" y="4729263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7.6%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B88D8-A075-F97B-B9FB-10F5AD744AC4}"/>
              </a:ext>
            </a:extLst>
          </p:cNvPr>
          <p:cNvSpPr txBox="1"/>
          <p:nvPr/>
        </p:nvSpPr>
        <p:spPr>
          <a:xfrm>
            <a:off x="970752" y="5106429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19.6%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CC062-C456-540D-DC8A-B2465E0E699D}"/>
              </a:ext>
            </a:extLst>
          </p:cNvPr>
          <p:cNvSpPr txBox="1"/>
          <p:nvPr/>
        </p:nvSpPr>
        <p:spPr>
          <a:xfrm>
            <a:off x="970752" y="3709669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15.8%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814CA5-B6A0-81BD-B76C-C6B5763C8B3E}"/>
              </a:ext>
            </a:extLst>
          </p:cNvPr>
          <p:cNvSpPr txBox="1"/>
          <p:nvPr/>
        </p:nvSpPr>
        <p:spPr>
          <a:xfrm>
            <a:off x="1677214" y="3718752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38.7%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3D3AAF-98A8-2DD8-BD93-64470452CD7C}"/>
              </a:ext>
            </a:extLst>
          </p:cNvPr>
          <p:cNvSpPr txBox="1"/>
          <p:nvPr/>
        </p:nvSpPr>
        <p:spPr>
          <a:xfrm>
            <a:off x="2326489" y="3718752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200" b="1" dirty="0"/>
              <a:t>39.4%</a:t>
            </a:r>
          </a:p>
        </p:txBody>
      </p:sp>
    </p:spTree>
    <p:extLst>
      <p:ext uri="{BB962C8B-B14F-4D97-AF65-F5344CB8AC3E}">
        <p14:creationId xmlns:p14="http://schemas.microsoft.com/office/powerpoint/2010/main" val="914252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40AB-E120-43FE-A7B0-1CE9DA6B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1467026" cy="77311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Maailma</a:t>
            </a:r>
            <a:r>
              <a:rPr lang="en-GB" dirty="0"/>
              <a:t> </a:t>
            </a:r>
            <a:r>
              <a:rPr lang="en-GB" dirty="0" err="1"/>
              <a:t>suurim</a:t>
            </a:r>
            <a:r>
              <a:rPr lang="en-GB" dirty="0"/>
              <a:t> </a:t>
            </a:r>
            <a:r>
              <a:rPr lang="en-GB" dirty="0" err="1"/>
              <a:t>tuumajaam</a:t>
            </a:r>
            <a:br>
              <a:rPr lang="en-GB" dirty="0"/>
            </a:br>
            <a:r>
              <a:rPr lang="en-GB" dirty="0" err="1"/>
              <a:t>Kashiwazaki-Kariwa</a:t>
            </a:r>
            <a:r>
              <a:rPr lang="en-GB" dirty="0"/>
              <a:t> </a:t>
            </a:r>
            <a:r>
              <a:rPr lang="en-GB" dirty="0" err="1"/>
              <a:t>tuumajaam</a:t>
            </a:r>
            <a:r>
              <a:rPr lang="en-GB" dirty="0"/>
              <a:t> (8000 MWe)</a:t>
            </a:r>
            <a:endParaRPr lang="en-EE" dirty="0"/>
          </a:p>
        </p:txBody>
      </p:sp>
      <p:pic>
        <p:nvPicPr>
          <p:cNvPr id="4" name="Picture 2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2CE93D92-972D-979F-DB4D-DABCA3D071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r="-2" b="4955"/>
          <a:stretch/>
        </p:blipFill>
        <p:spPr bwMode="auto">
          <a:xfrm>
            <a:off x="525863" y="1452189"/>
            <a:ext cx="7906007" cy="5336540"/>
          </a:xfr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D9563-29F1-55A2-9AD1-6F1E1AEB70B6}"/>
              </a:ext>
            </a:extLst>
          </p:cNvPr>
          <p:cNvSpPr txBox="1"/>
          <p:nvPr/>
        </p:nvSpPr>
        <p:spPr>
          <a:xfrm>
            <a:off x="542796" y="1469123"/>
            <a:ext cx="486827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Jaama</a:t>
            </a:r>
            <a:r>
              <a:rPr lang="en-US" sz="2000" dirty="0"/>
              <a:t> </a:t>
            </a:r>
            <a:r>
              <a:rPr lang="en-US" sz="2000" dirty="0" err="1"/>
              <a:t>pindala</a:t>
            </a:r>
            <a:r>
              <a:rPr lang="en-US" sz="2000" dirty="0"/>
              <a:t>: 4.2 km</a:t>
            </a:r>
            <a:r>
              <a:rPr lang="en-US" sz="2000" baseline="30000" dirty="0"/>
              <a:t>2</a:t>
            </a:r>
          </a:p>
          <a:p>
            <a:r>
              <a:rPr lang="en-US" sz="2000" dirty="0" err="1"/>
              <a:t>Hiiumaa</a:t>
            </a:r>
            <a:r>
              <a:rPr lang="en-US" sz="2000" dirty="0"/>
              <a:t> </a:t>
            </a:r>
            <a:r>
              <a:rPr lang="en-US" sz="2000" dirty="0" err="1"/>
              <a:t>pindala</a:t>
            </a:r>
            <a:r>
              <a:rPr lang="en-US" sz="2000" dirty="0"/>
              <a:t>: 989 km</a:t>
            </a:r>
            <a:r>
              <a:rPr lang="en-US" sz="2000" baseline="30000" dirty="0"/>
              <a:t>2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0070C0"/>
                </a:solidFill>
              </a:rPr>
              <a:t>3000 MWe </a:t>
            </a:r>
            <a:r>
              <a:rPr lang="en-US" sz="2000" dirty="0" err="1">
                <a:solidFill>
                  <a:srgbClr val="0070C0"/>
                </a:solidFill>
              </a:rPr>
              <a:t>tuult</a:t>
            </a:r>
            <a:r>
              <a:rPr lang="en-US" sz="2000" dirty="0"/>
              <a:t>)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4012221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rmi PPT template 2022 upd 2.2" id="{25EDB155-F5A5-3B40-8B67-5931D0427687}" vid="{A511B380-113A-404B-841C-7F3240FED2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413A73BCFE1F44B131FA1143F37146" ma:contentTypeVersion="17" ma:contentTypeDescription="Create a new document." ma:contentTypeScope="" ma:versionID="88b3806adbf11cebd6c2ebca6b36d87e">
  <xsd:schema xmlns:xsd="http://www.w3.org/2001/XMLSchema" xmlns:xs="http://www.w3.org/2001/XMLSchema" xmlns:p="http://schemas.microsoft.com/office/2006/metadata/properties" xmlns:ns2="f85b042e-4f0a-4841-b5ec-c6d4f545d4bf" xmlns:ns3="d708710b-1c58-498d-b515-035a25f7bd47" targetNamespace="http://schemas.microsoft.com/office/2006/metadata/properties" ma:root="true" ma:fieldsID="125b7babebcd1a1da689ca97e4fc3aba" ns2:_="" ns3:_="">
    <xsd:import namespace="f85b042e-4f0a-4841-b5ec-c6d4f545d4bf"/>
    <xsd:import namespace="d708710b-1c58-498d-b515-035a25f7b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b042e-4f0a-4841-b5ec-c6d4f545d4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987b1c-0244-437e-8d16-7b7b7cd2a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8710b-1c58-498d-b515-035a25f7b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41cc9e-966f-43fc-9242-33ea2addfd36}" ma:internalName="TaxCatchAll" ma:showField="CatchAllData" ma:web="d708710b-1c58-498d-b515-035a25f7bd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5b042e-4f0a-4841-b5ec-c6d4f545d4bf">
      <Terms xmlns="http://schemas.microsoft.com/office/infopath/2007/PartnerControls"/>
    </lcf76f155ced4ddcb4097134ff3c332f>
    <TaxCatchAll xmlns="d708710b-1c58-498d-b515-035a25f7bd4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F21700-7783-4B06-9CF7-69471A40CAD1}"/>
</file>

<file path=customXml/itemProps2.xml><?xml version="1.0" encoding="utf-8"?>
<ds:datastoreItem xmlns:ds="http://schemas.openxmlformats.org/officeDocument/2006/customXml" ds:itemID="{FC85FC15-0706-4CA2-A39B-595C347D9916}">
  <ds:schemaRefs>
    <ds:schemaRef ds:uri="f85b042e-4f0a-4841-b5ec-c6d4f545d4bf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708710b-1c58-498d-b515-035a25f7bd47"/>
  </ds:schemaRefs>
</ds:datastoreItem>
</file>

<file path=customXml/itemProps3.xml><?xml version="1.0" encoding="utf-8"?>
<ds:datastoreItem xmlns:ds="http://schemas.openxmlformats.org/officeDocument/2006/customXml" ds:itemID="{BC68D0B4-2A5C-4B63-9320-DD97D93282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1860</TotalTime>
  <Words>912</Words>
  <Application>Microsoft Macintosh PowerPoint</Application>
  <PresentationFormat>Widescreen</PresentationFormat>
  <Paragraphs>190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Montserrat</vt:lpstr>
      <vt:lpstr>Montserrat ExtraLight</vt:lpstr>
      <vt:lpstr>Montserrat Light</vt:lpstr>
      <vt:lpstr>Montserrat Medium</vt:lpstr>
      <vt:lpstr>Montserrat SemiBold</vt:lpstr>
      <vt:lpstr>Montserrat Thin</vt:lpstr>
      <vt:lpstr>Office Theme</vt:lpstr>
      <vt:lpstr>(Tuuma)energeetika</vt:lpstr>
      <vt:lpstr>Sisukord</vt:lpstr>
      <vt:lpstr>Minust</vt:lpstr>
      <vt:lpstr>Kliimasoojenemise vastu saamiseks tegutse energeetikasektoris</vt:lpstr>
      <vt:lpstr>PowerPoint Presentation</vt:lpstr>
      <vt:lpstr>PowerPoint Presentation</vt:lpstr>
      <vt:lpstr>Energiatihedus loeb</vt:lpstr>
      <vt:lpstr>Tuumaenergia maailmas</vt:lpstr>
      <vt:lpstr>Maailma suurim tuumajaam Kashiwazaki-Kariwa tuumajaam (8000 MWe)</vt:lpstr>
      <vt:lpstr>UK SMR – Rolls Royce (400-470 MWe)</vt:lpstr>
      <vt:lpstr>NuScale Voygr 60-77 MWe</vt:lpstr>
      <vt:lpstr>OPEN 100</vt:lpstr>
      <vt:lpstr>Eesti energiaportfelli kirjeldus</vt:lpstr>
      <vt:lpstr>PowerPoint Presentation</vt:lpstr>
      <vt:lpstr>Eesti elektriportfell 2021</vt:lpstr>
      <vt:lpstr>Eesti elektriportfell 2022</vt:lpstr>
      <vt:lpstr>PowerPoint Presentation</vt:lpstr>
      <vt:lpstr>PowerPoint Presentation</vt:lpstr>
      <vt:lpstr>Tuumaenergiale ei ole Eestis häid alternatiive</vt:lpstr>
      <vt:lpstr>Tuumaenergia mitmed kasud</vt:lpstr>
      <vt:lpstr>Kuidas kujuneb elektri hind?</vt:lpstr>
      <vt:lpstr>Elektritarbimine on visa painduma</vt:lpstr>
      <vt:lpstr>PowerPoint Presentation</vt:lpstr>
      <vt:lpstr>Asukoht – Tehnoloogia - Inimesed</vt:lpstr>
      <vt:lpstr>Asukoht </vt:lpstr>
      <vt:lpstr>PowerPoint Presentation</vt:lpstr>
      <vt:lpstr>PowerPoint Presentation</vt:lpstr>
      <vt:lpstr>Inimesed</vt:lpstr>
      <vt:lpstr>Tegevused</vt:lpstr>
      <vt:lpstr>Kokkuvõte</vt:lpstr>
      <vt:lpstr>Aitäh! Küsimused?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 Energia</dc:title>
  <dc:creator>Marti Jeltsov</dc:creator>
  <cp:lastModifiedBy>Marti Jeltsov</cp:lastModifiedBy>
  <cp:revision>3</cp:revision>
  <dcterms:created xsi:type="dcterms:W3CDTF">2022-09-13T08:19:13Z</dcterms:created>
  <dcterms:modified xsi:type="dcterms:W3CDTF">2023-08-08T07:49:45Z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0x01010007413A73BCFE1F44B131FA1143F37146</vt:lpwstr>
  </property>
  <property fmtid="{D5CDD505-2E9C-101B-9397-08002B2CF9AE}" pid="3" name="MediaServiceImageTags">
    <vt:lpwstr/>
  </property>
</Properties>
</file>