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7"/>
  </p:notesMasterIdLst>
  <p:sldIdLst>
    <p:sldId id="256" r:id="rId5"/>
    <p:sldId id="273" r:id="rId6"/>
    <p:sldId id="8397" r:id="rId7"/>
    <p:sldId id="8399" r:id="rId8"/>
    <p:sldId id="8401" r:id="rId9"/>
    <p:sldId id="8400" r:id="rId10"/>
    <p:sldId id="8398" r:id="rId11"/>
    <p:sldId id="8394" r:id="rId12"/>
    <p:sldId id="8395" r:id="rId13"/>
    <p:sldId id="257" r:id="rId14"/>
    <p:sldId id="8407" r:id="rId15"/>
    <p:sldId id="8396" r:id="rId16"/>
    <p:sldId id="1964" r:id="rId17"/>
    <p:sldId id="8403" r:id="rId18"/>
    <p:sldId id="2034" r:id="rId19"/>
    <p:sldId id="1975" r:id="rId20"/>
    <p:sldId id="1963" r:id="rId21"/>
    <p:sldId id="8405" r:id="rId22"/>
    <p:sldId id="272" r:id="rId23"/>
    <p:sldId id="262" r:id="rId24"/>
    <p:sldId id="2042" r:id="rId25"/>
    <p:sldId id="8393" r:id="rId26"/>
    <p:sldId id="293" r:id="rId27"/>
    <p:sldId id="8365" r:id="rId28"/>
    <p:sldId id="8366" r:id="rId29"/>
    <p:sldId id="2019" r:id="rId30"/>
    <p:sldId id="2021" r:id="rId31"/>
    <p:sldId id="2017" r:id="rId32"/>
    <p:sldId id="8409" r:id="rId33"/>
    <p:sldId id="8410" r:id="rId34"/>
    <p:sldId id="8411" r:id="rId35"/>
    <p:sldId id="8412" r:id="rId36"/>
    <p:sldId id="8413" r:id="rId37"/>
    <p:sldId id="8408" r:id="rId38"/>
    <p:sldId id="1949" r:id="rId39"/>
    <p:sldId id="264" r:id="rId40"/>
    <p:sldId id="1976" r:id="rId41"/>
    <p:sldId id="8414" r:id="rId42"/>
    <p:sldId id="1922" r:id="rId43"/>
    <p:sldId id="287" r:id="rId44"/>
    <p:sldId id="288" r:id="rId45"/>
    <p:sldId id="2053" r:id="rId46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164734-6770-4C8E-9E10-3EC0304D28AB}" v="143" dt="2023-08-09T05:56:08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Revjako" userId="S::diana.revjako@fermi.ee::0377c6f7-0318-43bc-b9b7-2bf4c0862d70" providerId="AD" clId="Web-{DFD7120B-4182-48AD-B785-B57A641581A5}"/>
    <pc:docChg chg="modSld">
      <pc:chgData name="Diana Revjako" userId="S::diana.revjako@fermi.ee::0377c6f7-0318-43bc-b9b7-2bf4c0862d70" providerId="AD" clId="Web-{DFD7120B-4182-48AD-B785-B57A641581A5}" dt="2023-07-27T08:05:09.301" v="7" actId="20577"/>
      <pc:docMkLst>
        <pc:docMk/>
      </pc:docMkLst>
      <pc:sldChg chg="modSp">
        <pc:chgData name="Diana Revjako" userId="S::diana.revjako@fermi.ee::0377c6f7-0318-43bc-b9b7-2bf4c0862d70" providerId="AD" clId="Web-{DFD7120B-4182-48AD-B785-B57A641581A5}" dt="2023-07-27T08:05:09.301" v="7" actId="20577"/>
        <pc:sldMkLst>
          <pc:docMk/>
          <pc:sldMk cId="35233826" sldId="274"/>
        </pc:sldMkLst>
        <pc:spChg chg="mod">
          <ac:chgData name="Diana Revjako" userId="S::diana.revjako@fermi.ee::0377c6f7-0318-43bc-b9b7-2bf4c0862d70" providerId="AD" clId="Web-{DFD7120B-4182-48AD-B785-B57A641581A5}" dt="2023-07-27T08:05:09.301" v="7" actId="20577"/>
          <ac:spMkLst>
            <pc:docMk/>
            <pc:sldMk cId="35233826" sldId="274"/>
            <ac:spMk id="3" creationId="{054D8668-787D-5890-97A2-4EB1805E67D1}"/>
          </ac:spMkLst>
        </pc:spChg>
      </pc:sldChg>
    </pc:docChg>
  </pc:docChgLst>
  <pc:docChgLst>
    <pc:chgData name="Marti Jeltsov" userId="0c3c1f7f-d0b4-4be1-bee8-32dbe51a5104" providerId="ADAL" clId="{D51E6170-581A-3B4D-8C3B-33E4E635FD79}"/>
    <pc:docChg chg="undo redo custSel addSld delSld modSld">
      <pc:chgData name="Marti Jeltsov" userId="0c3c1f7f-d0b4-4be1-bee8-32dbe51a5104" providerId="ADAL" clId="{D51E6170-581A-3B4D-8C3B-33E4E635FD79}" dt="2023-07-27T11:16:18.028" v="3063" actId="1076"/>
      <pc:docMkLst>
        <pc:docMk/>
      </pc:docMkLst>
      <pc:sldChg chg="modSp del mod modClrScheme chgLayout">
        <pc:chgData name="Marti Jeltsov" userId="0c3c1f7f-d0b4-4be1-bee8-32dbe51a5104" providerId="ADAL" clId="{D51E6170-581A-3B4D-8C3B-33E4E635FD79}" dt="2023-07-27T09:06:33.660" v="1388" actId="2696"/>
        <pc:sldMkLst>
          <pc:docMk/>
          <pc:sldMk cId="251978227" sldId="258"/>
        </pc:sldMkLst>
        <pc:spChg chg="mod ord">
          <ac:chgData name="Marti Jeltsov" userId="0c3c1f7f-d0b4-4be1-bee8-32dbe51a5104" providerId="ADAL" clId="{D51E6170-581A-3B4D-8C3B-33E4E635FD79}" dt="2023-07-27T09:04:08.118" v="1342" actId="700"/>
          <ac:spMkLst>
            <pc:docMk/>
            <pc:sldMk cId="251978227" sldId="258"/>
            <ac:spMk id="2" creationId="{366A3A95-1F8A-CF12-E7E3-B9D8A9090245}"/>
          </ac:spMkLst>
        </pc:spChg>
        <pc:spChg chg="mod ord">
          <ac:chgData name="Marti Jeltsov" userId="0c3c1f7f-d0b4-4be1-bee8-32dbe51a5104" providerId="ADAL" clId="{D51E6170-581A-3B4D-8C3B-33E4E635FD79}" dt="2023-07-27T09:05:48.897" v="1357"/>
          <ac:spMkLst>
            <pc:docMk/>
            <pc:sldMk cId="251978227" sldId="258"/>
            <ac:spMk id="4" creationId="{54E89126-81C0-FBA9-FE78-1DFCFD1DD993}"/>
          </ac:spMkLst>
        </pc:spChg>
        <pc:spChg chg="mod">
          <ac:chgData name="Marti Jeltsov" userId="0c3c1f7f-d0b4-4be1-bee8-32dbe51a5104" providerId="ADAL" clId="{D51E6170-581A-3B4D-8C3B-33E4E635FD79}" dt="2023-07-27T09:04:02.047" v="1339" actId="1076"/>
          <ac:spMkLst>
            <pc:docMk/>
            <pc:sldMk cId="251978227" sldId="258"/>
            <ac:spMk id="7" creationId="{6B0C207F-6D55-CF67-3DFD-5C6D62192D66}"/>
          </ac:spMkLst>
        </pc:spChg>
        <pc:spChg chg="mod">
          <ac:chgData name="Marti Jeltsov" userId="0c3c1f7f-d0b4-4be1-bee8-32dbe51a5104" providerId="ADAL" clId="{D51E6170-581A-3B4D-8C3B-33E4E635FD79}" dt="2023-07-27T09:04:02.047" v="1339" actId="1076"/>
          <ac:spMkLst>
            <pc:docMk/>
            <pc:sldMk cId="251978227" sldId="258"/>
            <ac:spMk id="8" creationId="{E7C59D06-ECFB-6220-2273-96B0C3D36B4D}"/>
          </ac:spMkLst>
        </pc:spChg>
        <pc:spChg chg="mod">
          <ac:chgData name="Marti Jeltsov" userId="0c3c1f7f-d0b4-4be1-bee8-32dbe51a5104" providerId="ADAL" clId="{D51E6170-581A-3B4D-8C3B-33E4E635FD79}" dt="2023-07-27T09:04:02.047" v="1339" actId="1076"/>
          <ac:spMkLst>
            <pc:docMk/>
            <pc:sldMk cId="251978227" sldId="258"/>
            <ac:spMk id="9" creationId="{C55F336B-C0AD-4A84-845E-B92D5B912CA2}"/>
          </ac:spMkLst>
        </pc:spChg>
        <pc:spChg chg="mod">
          <ac:chgData name="Marti Jeltsov" userId="0c3c1f7f-d0b4-4be1-bee8-32dbe51a5104" providerId="ADAL" clId="{D51E6170-581A-3B4D-8C3B-33E4E635FD79}" dt="2023-07-27T09:04:02.047" v="1339" actId="1076"/>
          <ac:spMkLst>
            <pc:docMk/>
            <pc:sldMk cId="251978227" sldId="258"/>
            <ac:spMk id="10" creationId="{F879A90C-F9FF-8C78-E472-43C75BB70C75}"/>
          </ac:spMkLst>
        </pc:spChg>
        <pc:spChg chg="mod">
          <ac:chgData name="Marti Jeltsov" userId="0c3c1f7f-d0b4-4be1-bee8-32dbe51a5104" providerId="ADAL" clId="{D51E6170-581A-3B4D-8C3B-33E4E635FD79}" dt="2023-07-27T09:04:02.047" v="1339" actId="1076"/>
          <ac:spMkLst>
            <pc:docMk/>
            <pc:sldMk cId="251978227" sldId="258"/>
            <ac:spMk id="11" creationId="{658B774A-4CEE-A0C9-885C-C99BD7F9A7C6}"/>
          </ac:spMkLst>
        </pc:spChg>
        <pc:spChg chg="mod">
          <ac:chgData name="Marti Jeltsov" userId="0c3c1f7f-d0b4-4be1-bee8-32dbe51a5104" providerId="ADAL" clId="{D51E6170-581A-3B4D-8C3B-33E4E635FD79}" dt="2023-07-27T09:04:02.047" v="1339" actId="1076"/>
          <ac:spMkLst>
            <pc:docMk/>
            <pc:sldMk cId="251978227" sldId="258"/>
            <ac:spMk id="12" creationId="{E8504FDB-B064-3294-69E9-CD2C95B3E23C}"/>
          </ac:spMkLst>
        </pc:spChg>
        <pc:spChg chg="mod">
          <ac:chgData name="Marti Jeltsov" userId="0c3c1f7f-d0b4-4be1-bee8-32dbe51a5104" providerId="ADAL" clId="{D51E6170-581A-3B4D-8C3B-33E4E635FD79}" dt="2023-07-27T09:04:02.047" v="1339" actId="1076"/>
          <ac:spMkLst>
            <pc:docMk/>
            <pc:sldMk cId="251978227" sldId="258"/>
            <ac:spMk id="13" creationId="{A9596BA9-FE1F-8C7A-CAD6-6BD7925C4A9D}"/>
          </ac:spMkLst>
        </pc:spChg>
        <pc:spChg chg="mod">
          <ac:chgData name="Marti Jeltsov" userId="0c3c1f7f-d0b4-4be1-bee8-32dbe51a5104" providerId="ADAL" clId="{D51E6170-581A-3B4D-8C3B-33E4E635FD79}" dt="2023-07-27T09:04:02.047" v="1339" actId="1076"/>
          <ac:spMkLst>
            <pc:docMk/>
            <pc:sldMk cId="251978227" sldId="258"/>
            <ac:spMk id="14" creationId="{8F5496B2-D70A-1B76-E77D-CB174891546D}"/>
          </ac:spMkLst>
        </pc:spChg>
        <pc:picChg chg="mod ord">
          <ac:chgData name="Marti Jeltsov" userId="0c3c1f7f-d0b4-4be1-bee8-32dbe51a5104" providerId="ADAL" clId="{D51E6170-581A-3B4D-8C3B-33E4E635FD79}" dt="2023-07-27T09:04:08.118" v="1342" actId="700"/>
          <ac:picMkLst>
            <pc:docMk/>
            <pc:sldMk cId="251978227" sldId="258"/>
            <ac:picMk id="6" creationId="{248CF43D-F950-99FC-3505-8F6A88F239A1}"/>
          </ac:picMkLst>
        </pc:picChg>
      </pc:sldChg>
      <pc:sldChg chg="modSp del mod modClrScheme chgLayout">
        <pc:chgData name="Marti Jeltsov" userId="0c3c1f7f-d0b4-4be1-bee8-32dbe51a5104" providerId="ADAL" clId="{D51E6170-581A-3B4D-8C3B-33E4E635FD79}" dt="2023-07-27T09:17:30.033" v="1784" actId="2696"/>
        <pc:sldMkLst>
          <pc:docMk/>
          <pc:sldMk cId="3060363245" sldId="260"/>
        </pc:sldMkLst>
        <pc:spChg chg="mod ord">
          <ac:chgData name="Marti Jeltsov" userId="0c3c1f7f-d0b4-4be1-bee8-32dbe51a5104" providerId="ADAL" clId="{D51E6170-581A-3B4D-8C3B-33E4E635FD79}" dt="2023-07-27T09:17:21.612" v="1783" actId="20577"/>
          <ac:spMkLst>
            <pc:docMk/>
            <pc:sldMk cId="3060363245" sldId="260"/>
            <ac:spMk id="2" creationId="{1C01347F-A83D-1F56-1870-DB35353DD3E0}"/>
          </ac:spMkLst>
        </pc:spChg>
        <pc:spChg chg="mod ord">
          <ac:chgData name="Marti Jeltsov" userId="0c3c1f7f-d0b4-4be1-bee8-32dbe51a5104" providerId="ADAL" clId="{D51E6170-581A-3B4D-8C3B-33E4E635FD79}" dt="2023-07-27T09:12:05.207" v="1667" actId="20577"/>
          <ac:spMkLst>
            <pc:docMk/>
            <pc:sldMk cId="3060363245" sldId="260"/>
            <ac:spMk id="4" creationId="{920FEA1A-B9EF-9B37-AA10-BD36127B6D7C}"/>
          </ac:spMkLst>
        </pc:spChg>
        <pc:picChg chg="mod ord">
          <ac:chgData name="Marti Jeltsov" userId="0c3c1f7f-d0b4-4be1-bee8-32dbe51a5104" providerId="ADAL" clId="{D51E6170-581A-3B4D-8C3B-33E4E635FD79}" dt="2023-07-27T09:08:34.786" v="1425" actId="700"/>
          <ac:picMkLst>
            <pc:docMk/>
            <pc:sldMk cId="3060363245" sldId="260"/>
            <ac:picMk id="6" creationId="{6C9D42B0-85C7-D5CE-3A5D-F9E78D20E9A3}"/>
          </ac:picMkLst>
        </pc:picChg>
      </pc:sldChg>
      <pc:sldChg chg="del">
        <pc:chgData name="Marti Jeltsov" userId="0c3c1f7f-d0b4-4be1-bee8-32dbe51a5104" providerId="ADAL" clId="{D51E6170-581A-3B4D-8C3B-33E4E635FD79}" dt="2023-07-27T09:17:16.694" v="1780" actId="2696"/>
        <pc:sldMkLst>
          <pc:docMk/>
          <pc:sldMk cId="2360249195" sldId="262"/>
        </pc:sldMkLst>
      </pc:sldChg>
      <pc:sldChg chg="del">
        <pc:chgData name="Marti Jeltsov" userId="0c3c1f7f-d0b4-4be1-bee8-32dbe51a5104" providerId="ADAL" clId="{D51E6170-581A-3B4D-8C3B-33E4E635FD79}" dt="2023-07-27T09:17:16.710" v="1781" actId="2696"/>
        <pc:sldMkLst>
          <pc:docMk/>
          <pc:sldMk cId="660064336" sldId="263"/>
        </pc:sldMkLst>
      </pc:sldChg>
      <pc:sldChg chg="addSp delSp modSp mod modClrScheme delAnim chgLayout">
        <pc:chgData name="Marti Jeltsov" userId="0c3c1f7f-d0b4-4be1-bee8-32dbe51a5104" providerId="ADAL" clId="{D51E6170-581A-3B4D-8C3B-33E4E635FD79}" dt="2023-07-27T11:13:12.362" v="3045" actId="20577"/>
        <pc:sldMkLst>
          <pc:docMk/>
          <pc:sldMk cId="2476980764" sldId="266"/>
        </pc:sldMkLst>
        <pc:spChg chg="mod ord">
          <ac:chgData name="Marti Jeltsov" userId="0c3c1f7f-d0b4-4be1-bee8-32dbe51a5104" providerId="ADAL" clId="{D51E6170-581A-3B4D-8C3B-33E4E635FD79}" dt="2023-07-27T08:55:50.442" v="1212" actId="14100"/>
          <ac:spMkLst>
            <pc:docMk/>
            <pc:sldMk cId="2476980764" sldId="266"/>
            <ac:spMk id="2" creationId="{1C01347F-A83D-1F56-1870-DB35353DD3E0}"/>
          </ac:spMkLst>
        </pc:spChg>
        <pc:spChg chg="mod ord">
          <ac:chgData name="Marti Jeltsov" userId="0c3c1f7f-d0b4-4be1-bee8-32dbe51a5104" providerId="ADAL" clId="{D51E6170-581A-3B4D-8C3B-33E4E635FD79}" dt="2023-07-27T11:13:12.362" v="3045" actId="20577"/>
          <ac:spMkLst>
            <pc:docMk/>
            <pc:sldMk cId="2476980764" sldId="266"/>
            <ac:spMk id="4" creationId="{920FEA1A-B9EF-9B37-AA10-BD36127B6D7C}"/>
          </ac:spMkLst>
        </pc:spChg>
        <pc:spChg chg="add del mod">
          <ac:chgData name="Marti Jeltsov" userId="0c3c1f7f-d0b4-4be1-bee8-32dbe51a5104" providerId="ADAL" clId="{D51E6170-581A-3B4D-8C3B-33E4E635FD79}" dt="2023-07-27T08:55:24.555" v="1199" actId="478"/>
          <ac:spMkLst>
            <pc:docMk/>
            <pc:sldMk cId="2476980764" sldId="266"/>
            <ac:spMk id="5" creationId="{DEEC6653-1FDA-583C-05AF-6C9920AFAA46}"/>
          </ac:spMkLst>
        </pc:spChg>
        <pc:spChg chg="add del mod">
          <ac:chgData name="Marti Jeltsov" userId="0c3c1f7f-d0b4-4be1-bee8-32dbe51a5104" providerId="ADAL" clId="{D51E6170-581A-3B4D-8C3B-33E4E635FD79}" dt="2023-07-27T10:41:28.772" v="2395" actId="478"/>
          <ac:spMkLst>
            <pc:docMk/>
            <pc:sldMk cId="2476980764" sldId="266"/>
            <ac:spMk id="9" creationId="{2FDA4933-44E7-764A-16A4-3AECA34821E4}"/>
          </ac:spMkLst>
        </pc:spChg>
        <pc:spChg chg="add del mod">
          <ac:chgData name="Marti Jeltsov" userId="0c3c1f7f-d0b4-4be1-bee8-32dbe51a5104" providerId="ADAL" clId="{D51E6170-581A-3B4D-8C3B-33E4E635FD79}" dt="2023-07-27T10:41:28.772" v="2395" actId="478"/>
          <ac:spMkLst>
            <pc:docMk/>
            <pc:sldMk cId="2476980764" sldId="266"/>
            <ac:spMk id="10" creationId="{3664E020-F802-6D29-F885-0C6B53AD7F38}"/>
          </ac:spMkLst>
        </pc:spChg>
        <pc:spChg chg="del">
          <ac:chgData name="Marti Jeltsov" userId="0c3c1f7f-d0b4-4be1-bee8-32dbe51a5104" providerId="ADAL" clId="{D51E6170-581A-3B4D-8C3B-33E4E635FD79}" dt="2023-07-27T08:32:20.982" v="1061" actId="478"/>
          <ac:spMkLst>
            <pc:docMk/>
            <pc:sldMk cId="2476980764" sldId="266"/>
            <ac:spMk id="12" creationId="{BC29DAA8-05CC-C55E-F845-760440ABC69B}"/>
          </ac:spMkLst>
        </pc:spChg>
        <pc:spChg chg="add del mod">
          <ac:chgData name="Marti Jeltsov" userId="0c3c1f7f-d0b4-4be1-bee8-32dbe51a5104" providerId="ADAL" clId="{D51E6170-581A-3B4D-8C3B-33E4E635FD79}" dt="2023-07-27T10:41:28.772" v="2395" actId="478"/>
          <ac:spMkLst>
            <pc:docMk/>
            <pc:sldMk cId="2476980764" sldId="266"/>
            <ac:spMk id="13" creationId="{B56B6889-8074-A01F-B9CD-E91A6DE82AF5}"/>
          </ac:spMkLst>
        </pc:spChg>
        <pc:spChg chg="del">
          <ac:chgData name="Marti Jeltsov" userId="0c3c1f7f-d0b4-4be1-bee8-32dbe51a5104" providerId="ADAL" clId="{D51E6170-581A-3B4D-8C3B-33E4E635FD79}" dt="2023-07-27T08:32:20.982" v="1061" actId="478"/>
          <ac:spMkLst>
            <pc:docMk/>
            <pc:sldMk cId="2476980764" sldId="266"/>
            <ac:spMk id="14" creationId="{ACF10619-BF98-E4F4-0435-15B7D166BC26}"/>
          </ac:spMkLst>
        </pc:spChg>
        <pc:spChg chg="del">
          <ac:chgData name="Marti Jeltsov" userId="0c3c1f7f-d0b4-4be1-bee8-32dbe51a5104" providerId="ADAL" clId="{D51E6170-581A-3B4D-8C3B-33E4E635FD79}" dt="2023-07-27T08:32:20.982" v="1061" actId="478"/>
          <ac:spMkLst>
            <pc:docMk/>
            <pc:sldMk cId="2476980764" sldId="266"/>
            <ac:spMk id="15" creationId="{8399D87B-B595-FBEC-AEC9-B8D2F1C4D4F3}"/>
          </ac:spMkLst>
        </pc:spChg>
        <pc:spChg chg="del">
          <ac:chgData name="Marti Jeltsov" userId="0c3c1f7f-d0b4-4be1-bee8-32dbe51a5104" providerId="ADAL" clId="{D51E6170-581A-3B4D-8C3B-33E4E635FD79}" dt="2023-07-27T08:32:20.982" v="1061" actId="478"/>
          <ac:spMkLst>
            <pc:docMk/>
            <pc:sldMk cId="2476980764" sldId="266"/>
            <ac:spMk id="16" creationId="{4E665B7C-9AD3-32F1-47B2-113E65D38265}"/>
          </ac:spMkLst>
        </pc:spChg>
        <pc:spChg chg="del">
          <ac:chgData name="Marti Jeltsov" userId="0c3c1f7f-d0b4-4be1-bee8-32dbe51a5104" providerId="ADAL" clId="{D51E6170-581A-3B4D-8C3B-33E4E635FD79}" dt="2023-07-27T08:32:20.982" v="1061" actId="478"/>
          <ac:spMkLst>
            <pc:docMk/>
            <pc:sldMk cId="2476980764" sldId="266"/>
            <ac:spMk id="18" creationId="{45008B91-1261-0AFB-4DA3-2DB75B826380}"/>
          </ac:spMkLst>
        </pc:spChg>
        <pc:spChg chg="del">
          <ac:chgData name="Marti Jeltsov" userId="0c3c1f7f-d0b4-4be1-bee8-32dbe51a5104" providerId="ADAL" clId="{D51E6170-581A-3B4D-8C3B-33E4E635FD79}" dt="2023-07-27T08:32:20.982" v="1061" actId="478"/>
          <ac:spMkLst>
            <pc:docMk/>
            <pc:sldMk cId="2476980764" sldId="266"/>
            <ac:spMk id="19" creationId="{427D7104-4BE8-0912-D458-E76B20BE2CB1}"/>
          </ac:spMkLst>
        </pc:spChg>
        <pc:spChg chg="del">
          <ac:chgData name="Marti Jeltsov" userId="0c3c1f7f-d0b4-4be1-bee8-32dbe51a5104" providerId="ADAL" clId="{D51E6170-581A-3B4D-8C3B-33E4E635FD79}" dt="2023-07-27T08:32:20.982" v="1061" actId="478"/>
          <ac:spMkLst>
            <pc:docMk/>
            <pc:sldMk cId="2476980764" sldId="266"/>
            <ac:spMk id="20" creationId="{AF0E36C4-C05F-90D3-6E22-C303B8BBC608}"/>
          </ac:spMkLst>
        </pc:spChg>
        <pc:spChg chg="del">
          <ac:chgData name="Marti Jeltsov" userId="0c3c1f7f-d0b4-4be1-bee8-32dbe51a5104" providerId="ADAL" clId="{D51E6170-581A-3B4D-8C3B-33E4E635FD79}" dt="2023-07-27T08:32:20.982" v="1061" actId="478"/>
          <ac:spMkLst>
            <pc:docMk/>
            <pc:sldMk cId="2476980764" sldId="266"/>
            <ac:spMk id="21" creationId="{1CF0F0B8-24A7-A0C0-75BE-5C7839568DDC}"/>
          </ac:spMkLst>
        </pc:spChg>
        <pc:spChg chg="add mod">
          <ac:chgData name="Marti Jeltsov" userId="0c3c1f7f-d0b4-4be1-bee8-32dbe51a5104" providerId="ADAL" clId="{D51E6170-581A-3B4D-8C3B-33E4E635FD79}" dt="2023-07-27T10:46:02.065" v="2633" actId="1076"/>
          <ac:spMkLst>
            <pc:docMk/>
            <pc:sldMk cId="2476980764" sldId="266"/>
            <ac:spMk id="26" creationId="{04155389-907C-89D1-E609-2791A860DD42}"/>
          </ac:spMkLst>
        </pc:spChg>
        <pc:spChg chg="add mod">
          <ac:chgData name="Marti Jeltsov" userId="0c3c1f7f-d0b4-4be1-bee8-32dbe51a5104" providerId="ADAL" clId="{D51E6170-581A-3B4D-8C3B-33E4E635FD79}" dt="2023-07-27T10:46:12.425" v="2637" actId="1076"/>
          <ac:spMkLst>
            <pc:docMk/>
            <pc:sldMk cId="2476980764" sldId="266"/>
            <ac:spMk id="27" creationId="{6ADF344C-2BE6-EE74-4C62-60AB8CA7509A}"/>
          </ac:spMkLst>
        </pc:spChg>
        <pc:spChg chg="add mod">
          <ac:chgData name="Marti Jeltsov" userId="0c3c1f7f-d0b4-4be1-bee8-32dbe51a5104" providerId="ADAL" clId="{D51E6170-581A-3B4D-8C3B-33E4E635FD79}" dt="2023-07-27T10:46:33.230" v="2648" actId="20577"/>
          <ac:spMkLst>
            <pc:docMk/>
            <pc:sldMk cId="2476980764" sldId="266"/>
            <ac:spMk id="28" creationId="{96F470E9-40F1-97E1-EBBF-9E199C797CF3}"/>
          </ac:spMkLst>
        </pc:spChg>
        <pc:spChg chg="add mod">
          <ac:chgData name="Marti Jeltsov" userId="0c3c1f7f-d0b4-4be1-bee8-32dbe51a5104" providerId="ADAL" clId="{D51E6170-581A-3B4D-8C3B-33E4E635FD79}" dt="2023-07-27T10:46:27.246" v="2644" actId="20577"/>
          <ac:spMkLst>
            <pc:docMk/>
            <pc:sldMk cId="2476980764" sldId="266"/>
            <ac:spMk id="29" creationId="{77412C0E-B860-96C0-05B2-2AE60FD6F8CE}"/>
          </ac:spMkLst>
        </pc:spChg>
        <pc:picChg chg="add del mod">
          <ac:chgData name="Marti Jeltsov" userId="0c3c1f7f-d0b4-4be1-bee8-32dbe51a5104" providerId="ADAL" clId="{D51E6170-581A-3B4D-8C3B-33E4E635FD79}" dt="2023-07-27T10:41:28.772" v="2395" actId="478"/>
          <ac:picMkLst>
            <pc:docMk/>
            <pc:sldMk cId="2476980764" sldId="266"/>
            <ac:picMk id="6" creationId="{47F68005-02EF-F2A2-BBF4-DF03EABA1CB6}"/>
          </ac:picMkLst>
        </pc:picChg>
        <pc:picChg chg="add del mod">
          <ac:chgData name="Marti Jeltsov" userId="0c3c1f7f-d0b4-4be1-bee8-32dbe51a5104" providerId="ADAL" clId="{D51E6170-581A-3B4D-8C3B-33E4E635FD79}" dt="2023-07-27T10:41:28.772" v="2395" actId="478"/>
          <ac:picMkLst>
            <pc:docMk/>
            <pc:sldMk cId="2476980764" sldId="266"/>
            <ac:picMk id="7" creationId="{5FCD6BF1-07A5-2AEC-1140-4E55393073E0}"/>
          </ac:picMkLst>
        </pc:picChg>
        <pc:picChg chg="add del mod">
          <ac:chgData name="Marti Jeltsov" userId="0c3c1f7f-d0b4-4be1-bee8-32dbe51a5104" providerId="ADAL" clId="{D51E6170-581A-3B4D-8C3B-33E4E635FD79}" dt="2023-07-27T10:41:28.772" v="2395" actId="478"/>
          <ac:picMkLst>
            <pc:docMk/>
            <pc:sldMk cId="2476980764" sldId="266"/>
            <ac:picMk id="8" creationId="{D62AAA69-51B0-00BD-8C70-69F9D54DAC78}"/>
          </ac:picMkLst>
        </pc:picChg>
        <pc:picChg chg="del">
          <ac:chgData name="Marti Jeltsov" userId="0c3c1f7f-d0b4-4be1-bee8-32dbe51a5104" providerId="ADAL" clId="{D51E6170-581A-3B4D-8C3B-33E4E635FD79}" dt="2023-07-27T08:32:16.818" v="1060" actId="478"/>
          <ac:picMkLst>
            <pc:docMk/>
            <pc:sldMk cId="2476980764" sldId="266"/>
            <ac:picMk id="11" creationId="{024F7D3B-0D17-83B7-7B34-2870590FA8D4}"/>
          </ac:picMkLst>
        </pc:picChg>
        <pc:picChg chg="add mod">
          <ac:chgData name="Marti Jeltsov" userId="0c3c1f7f-d0b4-4be1-bee8-32dbe51a5104" providerId="ADAL" clId="{D51E6170-581A-3B4D-8C3B-33E4E635FD79}" dt="2023-07-27T10:45:32.798" v="2599" actId="1076"/>
          <ac:picMkLst>
            <pc:docMk/>
            <pc:sldMk cId="2476980764" sldId="266"/>
            <ac:picMk id="17" creationId="{2CA0B14A-2328-E8C5-8E9A-AF61240B8614}"/>
          </ac:picMkLst>
        </pc:picChg>
        <pc:picChg chg="add mod">
          <ac:chgData name="Marti Jeltsov" userId="0c3c1f7f-d0b4-4be1-bee8-32dbe51a5104" providerId="ADAL" clId="{D51E6170-581A-3B4D-8C3B-33E4E635FD79}" dt="2023-07-27T10:45:32.798" v="2599" actId="1076"/>
          <ac:picMkLst>
            <pc:docMk/>
            <pc:sldMk cId="2476980764" sldId="266"/>
            <ac:picMk id="22" creationId="{A28F889C-34AA-E395-B36B-6540CEB6E403}"/>
          </ac:picMkLst>
        </pc:picChg>
        <pc:picChg chg="add mod">
          <ac:chgData name="Marti Jeltsov" userId="0c3c1f7f-d0b4-4be1-bee8-32dbe51a5104" providerId="ADAL" clId="{D51E6170-581A-3B4D-8C3B-33E4E635FD79}" dt="2023-07-27T10:45:32.798" v="2599" actId="1076"/>
          <ac:picMkLst>
            <pc:docMk/>
            <pc:sldMk cId="2476980764" sldId="266"/>
            <ac:picMk id="23" creationId="{B946C0C2-0A48-58D0-B7F5-321F91830376}"/>
          </ac:picMkLst>
        </pc:picChg>
        <pc:picChg chg="add mod">
          <ac:chgData name="Marti Jeltsov" userId="0c3c1f7f-d0b4-4be1-bee8-32dbe51a5104" providerId="ADAL" clId="{D51E6170-581A-3B4D-8C3B-33E4E635FD79}" dt="2023-07-27T10:45:32.798" v="2599" actId="1076"/>
          <ac:picMkLst>
            <pc:docMk/>
            <pc:sldMk cId="2476980764" sldId="266"/>
            <ac:picMk id="24" creationId="{24318CF6-CC7F-BCD6-7A69-89112CF69B5D}"/>
          </ac:picMkLst>
        </pc:picChg>
        <pc:picChg chg="add mod">
          <ac:chgData name="Marti Jeltsov" userId="0c3c1f7f-d0b4-4be1-bee8-32dbe51a5104" providerId="ADAL" clId="{D51E6170-581A-3B4D-8C3B-33E4E635FD79}" dt="2023-07-27T10:45:32.798" v="2599" actId="1076"/>
          <ac:picMkLst>
            <pc:docMk/>
            <pc:sldMk cId="2476980764" sldId="266"/>
            <ac:picMk id="25" creationId="{D48DED1B-2830-D329-8209-444C60FF293F}"/>
          </ac:picMkLst>
        </pc:picChg>
      </pc:sldChg>
      <pc:sldChg chg="del">
        <pc:chgData name="Marti Jeltsov" userId="0c3c1f7f-d0b4-4be1-bee8-32dbe51a5104" providerId="ADAL" clId="{D51E6170-581A-3B4D-8C3B-33E4E635FD79}" dt="2023-07-27T08:32:33.431" v="1062" actId="2696"/>
        <pc:sldMkLst>
          <pc:docMk/>
          <pc:sldMk cId="2115582891" sldId="267"/>
        </pc:sldMkLst>
      </pc:sldChg>
      <pc:sldChg chg="modSp mod">
        <pc:chgData name="Marti Jeltsov" userId="0c3c1f7f-d0b4-4be1-bee8-32dbe51a5104" providerId="ADAL" clId="{D51E6170-581A-3B4D-8C3B-33E4E635FD79}" dt="2023-07-27T10:20:39.012" v="2212" actId="20577"/>
        <pc:sldMkLst>
          <pc:docMk/>
          <pc:sldMk cId="1748850232" sldId="271"/>
        </pc:sldMkLst>
        <pc:spChg chg="mod">
          <ac:chgData name="Marti Jeltsov" userId="0c3c1f7f-d0b4-4be1-bee8-32dbe51a5104" providerId="ADAL" clId="{D51E6170-581A-3B4D-8C3B-33E4E635FD79}" dt="2023-07-27T10:20:39.012" v="2212" actId="20577"/>
          <ac:spMkLst>
            <pc:docMk/>
            <pc:sldMk cId="1748850232" sldId="271"/>
            <ac:spMk id="2" creationId="{D246C00D-27C6-E78E-32EF-86C37598C8C8}"/>
          </ac:spMkLst>
        </pc:spChg>
      </pc:sldChg>
      <pc:sldChg chg="del">
        <pc:chgData name="Marti Jeltsov" userId="0c3c1f7f-d0b4-4be1-bee8-32dbe51a5104" providerId="ADAL" clId="{D51E6170-581A-3B4D-8C3B-33E4E635FD79}" dt="2023-07-27T08:29:45.550" v="985" actId="2696"/>
        <pc:sldMkLst>
          <pc:docMk/>
          <pc:sldMk cId="3381277490" sldId="272"/>
        </pc:sldMkLst>
      </pc:sldChg>
      <pc:sldChg chg="modSp mod">
        <pc:chgData name="Marti Jeltsov" userId="0c3c1f7f-d0b4-4be1-bee8-32dbe51a5104" providerId="ADAL" clId="{D51E6170-581A-3B4D-8C3B-33E4E635FD79}" dt="2023-07-27T10:56:06.197" v="2886" actId="20577"/>
        <pc:sldMkLst>
          <pc:docMk/>
          <pc:sldMk cId="429300386" sldId="273"/>
        </pc:sldMkLst>
        <pc:spChg chg="mod">
          <ac:chgData name="Marti Jeltsov" userId="0c3c1f7f-d0b4-4be1-bee8-32dbe51a5104" providerId="ADAL" clId="{D51E6170-581A-3B4D-8C3B-33E4E635FD79}" dt="2023-07-27T10:56:06.197" v="2886" actId="20577"/>
          <ac:spMkLst>
            <pc:docMk/>
            <pc:sldMk cId="429300386" sldId="273"/>
            <ac:spMk id="3" creationId="{79D99E25-6EA9-0D09-137A-3D1FAFC67CBD}"/>
          </ac:spMkLst>
        </pc:spChg>
      </pc:sldChg>
      <pc:sldChg chg="addSp delSp modSp mod chgLayout">
        <pc:chgData name="Marti Jeltsov" userId="0c3c1f7f-d0b4-4be1-bee8-32dbe51a5104" providerId="ADAL" clId="{D51E6170-581A-3B4D-8C3B-33E4E635FD79}" dt="2023-07-27T11:14:31.131" v="3053" actId="27636"/>
        <pc:sldMkLst>
          <pc:docMk/>
          <pc:sldMk cId="35233826" sldId="274"/>
        </pc:sldMkLst>
        <pc:spChg chg="del">
          <ac:chgData name="Marti Jeltsov" userId="0c3c1f7f-d0b4-4be1-bee8-32dbe51a5104" providerId="ADAL" clId="{D51E6170-581A-3B4D-8C3B-33E4E635FD79}" dt="2023-07-27T08:05:10.777" v="956" actId="6264"/>
          <ac:spMkLst>
            <pc:docMk/>
            <pc:sldMk cId="35233826" sldId="274"/>
            <ac:spMk id="2" creationId="{0A09F214-F7CE-1166-3556-429593D945E4}"/>
          </ac:spMkLst>
        </pc:spChg>
        <pc:spChg chg="mod ord">
          <ac:chgData name="Marti Jeltsov" userId="0c3c1f7f-d0b4-4be1-bee8-32dbe51a5104" providerId="ADAL" clId="{D51E6170-581A-3B4D-8C3B-33E4E635FD79}" dt="2023-07-27T11:14:31.131" v="3053" actId="27636"/>
          <ac:spMkLst>
            <pc:docMk/>
            <pc:sldMk cId="35233826" sldId="274"/>
            <ac:spMk id="3" creationId="{054D8668-787D-5890-97A2-4EB1805E67D1}"/>
          </ac:spMkLst>
        </pc:spChg>
        <pc:spChg chg="add del mod">
          <ac:chgData name="Marti Jeltsov" userId="0c3c1f7f-d0b4-4be1-bee8-32dbe51a5104" providerId="ADAL" clId="{D51E6170-581A-3B4D-8C3B-33E4E635FD79}" dt="2023-07-27T08:05:10.777" v="956" actId="6264"/>
          <ac:spMkLst>
            <pc:docMk/>
            <pc:sldMk cId="35233826" sldId="274"/>
            <ac:spMk id="4" creationId="{EB863FE5-E951-63A6-A872-C8A75DF8E76F}"/>
          </ac:spMkLst>
        </pc:spChg>
        <pc:spChg chg="add del mod ord">
          <ac:chgData name="Marti Jeltsov" userId="0c3c1f7f-d0b4-4be1-bee8-32dbe51a5104" providerId="ADAL" clId="{D51E6170-581A-3B4D-8C3B-33E4E635FD79}" dt="2023-07-27T10:46:55.322" v="2649" actId="478"/>
          <ac:spMkLst>
            <pc:docMk/>
            <pc:sldMk cId="35233826" sldId="274"/>
            <ac:spMk id="5" creationId="{89A6671F-611A-62CD-3544-AB81F1F2D9D4}"/>
          </ac:spMkLst>
        </pc:spChg>
      </pc:sldChg>
      <pc:sldChg chg="add">
        <pc:chgData name="Marti Jeltsov" userId="0c3c1f7f-d0b4-4be1-bee8-32dbe51a5104" providerId="ADAL" clId="{D51E6170-581A-3B4D-8C3B-33E4E635FD79}" dt="2023-07-27T08:39:36.011" v="1092"/>
        <pc:sldMkLst>
          <pc:docMk/>
          <pc:sldMk cId="2602666348" sldId="1949"/>
        </pc:sldMkLst>
      </pc:sldChg>
      <pc:sldChg chg="addSp modSp mod">
        <pc:chgData name="Marti Jeltsov" userId="0c3c1f7f-d0b4-4be1-bee8-32dbe51a5104" providerId="ADAL" clId="{D51E6170-581A-3B4D-8C3B-33E4E635FD79}" dt="2023-07-27T11:16:18.028" v="3063" actId="1076"/>
        <pc:sldMkLst>
          <pc:docMk/>
          <pc:sldMk cId="1510427321" sldId="2053"/>
        </pc:sldMkLst>
        <pc:spChg chg="add mod">
          <ac:chgData name="Marti Jeltsov" userId="0c3c1f7f-d0b4-4be1-bee8-32dbe51a5104" providerId="ADAL" clId="{D51E6170-581A-3B4D-8C3B-33E4E635FD79}" dt="2023-07-27T11:16:18.028" v="3063" actId="1076"/>
          <ac:spMkLst>
            <pc:docMk/>
            <pc:sldMk cId="1510427321" sldId="2053"/>
            <ac:spMk id="2" creationId="{483E6740-8E26-A4AB-0670-CB2E27BDD166}"/>
          </ac:spMkLst>
        </pc:spChg>
      </pc:sldChg>
      <pc:sldChg chg="addSp delSp modSp add del mod chgLayout">
        <pc:chgData name="Marti Jeltsov" userId="0c3c1f7f-d0b4-4be1-bee8-32dbe51a5104" providerId="ADAL" clId="{D51E6170-581A-3B4D-8C3B-33E4E635FD79}" dt="2023-07-27T09:17:57.724" v="1786" actId="2696"/>
        <pc:sldMkLst>
          <pc:docMk/>
          <pc:sldMk cId="2561538104" sldId="8350"/>
        </pc:sldMkLst>
        <pc:spChg chg="add mod ord">
          <ac:chgData name="Marti Jeltsov" userId="0c3c1f7f-d0b4-4be1-bee8-32dbe51a5104" providerId="ADAL" clId="{D51E6170-581A-3B4D-8C3B-33E4E635FD79}" dt="2023-07-27T09:03:40.134" v="1335" actId="700"/>
          <ac:spMkLst>
            <pc:docMk/>
            <pc:sldMk cId="2561538104" sldId="8350"/>
            <ac:spMk id="2" creationId="{2CC568BD-DE2C-0869-AD5A-C226FB546DF2}"/>
          </ac:spMkLst>
        </pc:spChg>
        <pc:spChg chg="del">
          <ac:chgData name="Marti Jeltsov" userId="0c3c1f7f-d0b4-4be1-bee8-32dbe51a5104" providerId="ADAL" clId="{D51E6170-581A-3B4D-8C3B-33E4E635FD79}" dt="2023-07-27T09:03:40.134" v="1335" actId="700"/>
          <ac:spMkLst>
            <pc:docMk/>
            <pc:sldMk cId="2561538104" sldId="8350"/>
            <ac:spMk id="4" creationId="{13E2F511-DE15-1E44-3B11-BA70DF327D95}"/>
          </ac:spMkLst>
        </pc:spChg>
        <pc:spChg chg="mod ord">
          <ac:chgData name="Marti Jeltsov" userId="0c3c1f7f-d0b4-4be1-bee8-32dbe51a5104" providerId="ADAL" clId="{D51E6170-581A-3B4D-8C3B-33E4E635FD79}" dt="2023-07-27T09:17:55.844" v="1785" actId="21"/>
          <ac:spMkLst>
            <pc:docMk/>
            <pc:sldMk cId="2561538104" sldId="8350"/>
            <ac:spMk id="5" creationId="{B6604FDC-AC48-3B89-9970-DB047148A58A}"/>
          </ac:spMkLst>
        </pc:spChg>
        <pc:spChg chg="del">
          <ac:chgData name="Marti Jeltsov" userId="0c3c1f7f-d0b4-4be1-bee8-32dbe51a5104" providerId="ADAL" clId="{D51E6170-581A-3B4D-8C3B-33E4E635FD79}" dt="2023-07-27T08:55:06.601" v="1195" actId="21"/>
          <ac:spMkLst>
            <pc:docMk/>
            <pc:sldMk cId="2561538104" sldId="8350"/>
            <ac:spMk id="15" creationId="{96EF4178-F44D-F955-0E9A-861DF215A6FD}"/>
          </ac:spMkLst>
        </pc:spChg>
        <pc:spChg chg="del">
          <ac:chgData name="Marti Jeltsov" userId="0c3c1f7f-d0b4-4be1-bee8-32dbe51a5104" providerId="ADAL" clId="{D51E6170-581A-3B4D-8C3B-33E4E635FD79}" dt="2023-07-27T08:55:06.601" v="1195" actId="21"/>
          <ac:spMkLst>
            <pc:docMk/>
            <pc:sldMk cId="2561538104" sldId="8350"/>
            <ac:spMk id="16" creationId="{32645597-1E1E-4089-8994-E3A37501118A}"/>
          </ac:spMkLst>
        </pc:spChg>
        <pc:spChg chg="del">
          <ac:chgData name="Marti Jeltsov" userId="0c3c1f7f-d0b4-4be1-bee8-32dbe51a5104" providerId="ADAL" clId="{D51E6170-581A-3B4D-8C3B-33E4E635FD79}" dt="2023-07-27T08:55:06.601" v="1195" actId="21"/>
          <ac:spMkLst>
            <pc:docMk/>
            <pc:sldMk cId="2561538104" sldId="8350"/>
            <ac:spMk id="17" creationId="{F5600616-495F-464F-2008-21A1F414CE75}"/>
          </ac:spMkLst>
        </pc:spChg>
        <pc:grpChg chg="del">
          <ac:chgData name="Marti Jeltsov" userId="0c3c1f7f-d0b4-4be1-bee8-32dbe51a5104" providerId="ADAL" clId="{D51E6170-581A-3B4D-8C3B-33E4E635FD79}" dt="2023-07-27T09:07:20.405" v="1399" actId="478"/>
          <ac:grpSpMkLst>
            <pc:docMk/>
            <pc:sldMk cId="2561538104" sldId="8350"/>
            <ac:grpSpMk id="11" creationId="{95B72F87-45C1-EBFE-10DC-A6104B05C6AE}"/>
          </ac:grpSpMkLst>
        </pc:grpChg>
        <pc:picChg chg="del">
          <ac:chgData name="Marti Jeltsov" userId="0c3c1f7f-d0b4-4be1-bee8-32dbe51a5104" providerId="ADAL" clId="{D51E6170-581A-3B4D-8C3B-33E4E635FD79}" dt="2023-07-27T08:55:06.601" v="1195" actId="21"/>
          <ac:picMkLst>
            <pc:docMk/>
            <pc:sldMk cId="2561538104" sldId="8350"/>
            <ac:picMk id="12" creationId="{F4A5B4AA-E450-E1F8-4371-6A229127068B}"/>
          </ac:picMkLst>
        </pc:picChg>
        <pc:picChg chg="del">
          <ac:chgData name="Marti Jeltsov" userId="0c3c1f7f-d0b4-4be1-bee8-32dbe51a5104" providerId="ADAL" clId="{D51E6170-581A-3B4D-8C3B-33E4E635FD79}" dt="2023-07-27T08:55:06.601" v="1195" actId="21"/>
          <ac:picMkLst>
            <pc:docMk/>
            <pc:sldMk cId="2561538104" sldId="8350"/>
            <ac:picMk id="13" creationId="{ACE7084F-9775-5DA6-0796-676DB0302B3C}"/>
          </ac:picMkLst>
        </pc:picChg>
        <pc:picChg chg="del">
          <ac:chgData name="Marti Jeltsov" userId="0c3c1f7f-d0b4-4be1-bee8-32dbe51a5104" providerId="ADAL" clId="{D51E6170-581A-3B4D-8C3B-33E4E635FD79}" dt="2023-07-27T08:55:06.601" v="1195" actId="21"/>
          <ac:picMkLst>
            <pc:docMk/>
            <pc:sldMk cId="2561538104" sldId="8350"/>
            <ac:picMk id="14" creationId="{CD1308E0-9FC1-B146-4B31-054F706BC165}"/>
          </ac:picMkLst>
        </pc:picChg>
      </pc:sldChg>
      <pc:sldChg chg="del">
        <pc:chgData name="Marti Jeltsov" userId="0c3c1f7f-d0b4-4be1-bee8-32dbe51a5104" providerId="ADAL" clId="{D51E6170-581A-3B4D-8C3B-33E4E635FD79}" dt="2023-07-27T08:36:47.581" v="1087" actId="2696"/>
        <pc:sldMkLst>
          <pc:docMk/>
          <pc:sldMk cId="652319980" sldId="8395"/>
        </pc:sldMkLst>
      </pc:sldChg>
      <pc:sldChg chg="addSp modSp new mod">
        <pc:chgData name="Marti Jeltsov" userId="0c3c1f7f-d0b4-4be1-bee8-32dbe51a5104" providerId="ADAL" clId="{D51E6170-581A-3B4D-8C3B-33E4E635FD79}" dt="2023-07-27T10:54:50.089" v="2856" actId="27636"/>
        <pc:sldMkLst>
          <pc:docMk/>
          <pc:sldMk cId="228199825" sldId="8396"/>
        </pc:sldMkLst>
        <pc:spChg chg="mod">
          <ac:chgData name="Marti Jeltsov" userId="0c3c1f7f-d0b4-4be1-bee8-32dbe51a5104" providerId="ADAL" clId="{D51E6170-581A-3B4D-8C3B-33E4E635FD79}" dt="2023-07-27T07:55:24.370" v="919" actId="20577"/>
          <ac:spMkLst>
            <pc:docMk/>
            <pc:sldMk cId="228199825" sldId="8396"/>
            <ac:spMk id="2" creationId="{21F781E4-26D8-D2B8-6151-1C1DDB3180CE}"/>
          </ac:spMkLst>
        </pc:spChg>
        <pc:spChg chg="mod">
          <ac:chgData name="Marti Jeltsov" userId="0c3c1f7f-d0b4-4be1-bee8-32dbe51a5104" providerId="ADAL" clId="{D51E6170-581A-3B4D-8C3B-33E4E635FD79}" dt="2023-07-27T10:54:50.089" v="2856" actId="27636"/>
          <ac:spMkLst>
            <pc:docMk/>
            <pc:sldMk cId="228199825" sldId="8396"/>
            <ac:spMk id="3" creationId="{78F5BFAE-DB95-DEEF-614F-252402B7EF7A}"/>
          </ac:spMkLst>
        </pc:spChg>
        <pc:picChg chg="add mod modCrop">
          <ac:chgData name="Marti Jeltsov" userId="0c3c1f7f-d0b4-4be1-bee8-32dbe51a5104" providerId="ADAL" clId="{D51E6170-581A-3B4D-8C3B-33E4E635FD79}" dt="2023-07-27T07:54:28.657" v="902" actId="1076"/>
          <ac:picMkLst>
            <pc:docMk/>
            <pc:sldMk cId="228199825" sldId="8396"/>
            <ac:picMk id="4" creationId="{084A1265-2F75-E57F-A0F5-D5D3132C2E3A}"/>
          </ac:picMkLst>
        </pc:picChg>
        <pc:picChg chg="add mod">
          <ac:chgData name="Marti Jeltsov" userId="0c3c1f7f-d0b4-4be1-bee8-32dbe51a5104" providerId="ADAL" clId="{D51E6170-581A-3B4D-8C3B-33E4E635FD79}" dt="2023-07-27T07:54:26.144" v="901" actId="1076"/>
          <ac:picMkLst>
            <pc:docMk/>
            <pc:sldMk cId="228199825" sldId="8396"/>
            <ac:picMk id="5" creationId="{AE4ED209-3416-ECCE-A899-25AD04786B87}"/>
          </ac:picMkLst>
        </pc:picChg>
      </pc:sldChg>
      <pc:sldChg chg="addSp delSp modSp new mod">
        <pc:chgData name="Marti Jeltsov" userId="0c3c1f7f-d0b4-4be1-bee8-32dbe51a5104" providerId="ADAL" clId="{D51E6170-581A-3B4D-8C3B-33E4E635FD79}" dt="2023-07-27T11:03:38.530" v="2910" actId="1076"/>
        <pc:sldMkLst>
          <pc:docMk/>
          <pc:sldMk cId="2396863639" sldId="8397"/>
        </pc:sldMkLst>
        <pc:spChg chg="mod">
          <ac:chgData name="Marti Jeltsov" userId="0c3c1f7f-d0b4-4be1-bee8-32dbe51a5104" providerId="ADAL" clId="{D51E6170-581A-3B4D-8C3B-33E4E635FD79}" dt="2023-07-27T08:51:07.170" v="1161" actId="6549"/>
          <ac:spMkLst>
            <pc:docMk/>
            <pc:sldMk cId="2396863639" sldId="8397"/>
            <ac:spMk id="2" creationId="{EDDA56EC-44F3-E1D7-19C4-9D27D1A4F9B1}"/>
          </ac:spMkLst>
        </pc:spChg>
        <pc:spChg chg="del">
          <ac:chgData name="Marti Jeltsov" userId="0c3c1f7f-d0b4-4be1-bee8-32dbe51a5104" providerId="ADAL" clId="{D51E6170-581A-3B4D-8C3B-33E4E635FD79}" dt="2023-07-27T08:50:19.838" v="1149"/>
          <ac:spMkLst>
            <pc:docMk/>
            <pc:sldMk cId="2396863639" sldId="8397"/>
            <ac:spMk id="3" creationId="{A3F4E657-73B5-3BB0-C213-E777EA3CF8F9}"/>
          </ac:spMkLst>
        </pc:spChg>
        <pc:spChg chg="add mod">
          <ac:chgData name="Marti Jeltsov" userId="0c3c1f7f-d0b4-4be1-bee8-32dbe51a5104" providerId="ADAL" clId="{D51E6170-581A-3B4D-8C3B-33E4E635FD79}" dt="2023-07-27T10:58:28.538" v="2904" actId="14100"/>
          <ac:spMkLst>
            <pc:docMk/>
            <pc:sldMk cId="2396863639" sldId="8397"/>
            <ac:spMk id="7" creationId="{8CFEE7D9-C0CF-AD9F-C62F-7EB0BE0C0DBF}"/>
          </ac:spMkLst>
        </pc:spChg>
        <pc:spChg chg="add del mod">
          <ac:chgData name="Marti Jeltsov" userId="0c3c1f7f-d0b4-4be1-bee8-32dbe51a5104" providerId="ADAL" clId="{D51E6170-581A-3B4D-8C3B-33E4E635FD79}" dt="2023-07-27T08:51:17.759" v="1164"/>
          <ac:spMkLst>
            <pc:docMk/>
            <pc:sldMk cId="2396863639" sldId="8397"/>
            <ac:spMk id="8" creationId="{35554B4E-BF6A-D894-30F0-9CEB8EFF13B1}"/>
          </ac:spMkLst>
        </pc:spChg>
        <pc:spChg chg="add mod">
          <ac:chgData name="Marti Jeltsov" userId="0c3c1f7f-d0b4-4be1-bee8-32dbe51a5104" providerId="ADAL" clId="{D51E6170-581A-3B4D-8C3B-33E4E635FD79}" dt="2023-07-27T09:27:55.547" v="2110" actId="1076"/>
          <ac:spMkLst>
            <pc:docMk/>
            <pc:sldMk cId="2396863639" sldId="8397"/>
            <ac:spMk id="9" creationId="{526EAB27-2351-8F27-047A-09363C9E6A68}"/>
          </ac:spMkLst>
        </pc:spChg>
        <pc:picChg chg="add mod">
          <ac:chgData name="Marti Jeltsov" userId="0c3c1f7f-d0b4-4be1-bee8-32dbe51a5104" providerId="ADAL" clId="{D51E6170-581A-3B4D-8C3B-33E4E635FD79}" dt="2023-07-27T09:27:55.547" v="2110" actId="1076"/>
          <ac:picMkLst>
            <pc:docMk/>
            <pc:sldMk cId="2396863639" sldId="8397"/>
            <ac:picMk id="4" creationId="{1EF68A7A-60AF-CBDC-06D9-7EB95355D6AD}"/>
          </ac:picMkLst>
        </pc:picChg>
        <pc:picChg chg="add mod">
          <ac:chgData name="Marti Jeltsov" userId="0c3c1f7f-d0b4-4be1-bee8-32dbe51a5104" providerId="ADAL" clId="{D51E6170-581A-3B4D-8C3B-33E4E635FD79}" dt="2023-07-27T09:27:55.547" v="2110" actId="1076"/>
          <ac:picMkLst>
            <pc:docMk/>
            <pc:sldMk cId="2396863639" sldId="8397"/>
            <ac:picMk id="5" creationId="{3A5961E5-A26B-5A49-9691-52134FE5E380}"/>
          </ac:picMkLst>
        </pc:picChg>
        <pc:picChg chg="add mod">
          <ac:chgData name="Marti Jeltsov" userId="0c3c1f7f-d0b4-4be1-bee8-32dbe51a5104" providerId="ADAL" clId="{D51E6170-581A-3B4D-8C3B-33E4E635FD79}" dt="2023-07-27T09:27:55.547" v="2110" actId="1076"/>
          <ac:picMkLst>
            <pc:docMk/>
            <pc:sldMk cId="2396863639" sldId="8397"/>
            <ac:picMk id="6" creationId="{E5B68330-FDE4-C98C-5E39-DF3564034A2F}"/>
          </ac:picMkLst>
        </pc:picChg>
        <pc:picChg chg="add mod">
          <ac:chgData name="Marti Jeltsov" userId="0c3c1f7f-d0b4-4be1-bee8-32dbe51a5104" providerId="ADAL" clId="{D51E6170-581A-3B4D-8C3B-33E4E635FD79}" dt="2023-07-27T11:03:38.530" v="2910" actId="1076"/>
          <ac:picMkLst>
            <pc:docMk/>
            <pc:sldMk cId="2396863639" sldId="8397"/>
            <ac:picMk id="10" creationId="{06138A94-E8A1-981D-D6CC-9DC9E9996406}"/>
          </ac:picMkLst>
        </pc:picChg>
        <pc:picChg chg="add mod">
          <ac:chgData name="Marti Jeltsov" userId="0c3c1f7f-d0b4-4be1-bee8-32dbe51a5104" providerId="ADAL" clId="{D51E6170-581A-3B4D-8C3B-33E4E635FD79}" dt="2023-07-27T11:03:38.530" v="2910" actId="1076"/>
          <ac:picMkLst>
            <pc:docMk/>
            <pc:sldMk cId="2396863639" sldId="8397"/>
            <ac:picMk id="11" creationId="{4EF4ECD0-D8B3-EE84-C101-67EF26D5A541}"/>
          </ac:picMkLst>
        </pc:picChg>
        <pc:picChg chg="add mod">
          <ac:chgData name="Marti Jeltsov" userId="0c3c1f7f-d0b4-4be1-bee8-32dbe51a5104" providerId="ADAL" clId="{D51E6170-581A-3B4D-8C3B-33E4E635FD79}" dt="2023-07-27T11:03:38.530" v="2910" actId="1076"/>
          <ac:picMkLst>
            <pc:docMk/>
            <pc:sldMk cId="2396863639" sldId="8397"/>
            <ac:picMk id="12" creationId="{8472EC77-BFF6-1494-374F-410601F2DD14}"/>
          </ac:picMkLst>
        </pc:picChg>
      </pc:sldChg>
      <pc:sldChg chg="addSp delSp modSp new mod modAnim chgLayout">
        <pc:chgData name="Marti Jeltsov" userId="0c3c1f7f-d0b4-4be1-bee8-32dbe51a5104" providerId="ADAL" clId="{D51E6170-581A-3B4D-8C3B-33E4E635FD79}" dt="2023-07-27T10:40:49.567" v="2386" actId="20577"/>
        <pc:sldMkLst>
          <pc:docMk/>
          <pc:sldMk cId="1980023650" sldId="8398"/>
        </pc:sldMkLst>
        <pc:spChg chg="del">
          <ac:chgData name="Marti Jeltsov" userId="0c3c1f7f-d0b4-4be1-bee8-32dbe51a5104" providerId="ADAL" clId="{D51E6170-581A-3B4D-8C3B-33E4E635FD79}" dt="2023-07-27T09:04:27.909" v="1348" actId="6264"/>
          <ac:spMkLst>
            <pc:docMk/>
            <pc:sldMk cId="1980023650" sldId="8398"/>
            <ac:spMk id="2" creationId="{C03E1DB2-83FE-FCD7-B9A3-95EAE2F391C9}"/>
          </ac:spMkLst>
        </pc:spChg>
        <pc:spChg chg="mod ord">
          <ac:chgData name="Marti Jeltsov" userId="0c3c1f7f-d0b4-4be1-bee8-32dbe51a5104" providerId="ADAL" clId="{D51E6170-581A-3B4D-8C3B-33E4E635FD79}" dt="2023-07-27T10:40:49.567" v="2386" actId="20577"/>
          <ac:spMkLst>
            <pc:docMk/>
            <pc:sldMk cId="1980023650" sldId="8398"/>
            <ac:spMk id="3" creationId="{5DCFF715-6845-C97A-2665-39DA79443D3A}"/>
          </ac:spMkLst>
        </pc:spChg>
        <pc:spChg chg="add del mod">
          <ac:chgData name="Marti Jeltsov" userId="0c3c1f7f-d0b4-4be1-bee8-32dbe51a5104" providerId="ADAL" clId="{D51E6170-581A-3B4D-8C3B-33E4E635FD79}" dt="2023-07-27T09:04:27.909" v="1348" actId="6264"/>
          <ac:spMkLst>
            <pc:docMk/>
            <pc:sldMk cId="1980023650" sldId="8398"/>
            <ac:spMk id="4" creationId="{C699BF62-9567-5A55-D791-CC59073471B8}"/>
          </ac:spMkLst>
        </pc:spChg>
        <pc:spChg chg="add mod ord">
          <ac:chgData name="Marti Jeltsov" userId="0c3c1f7f-d0b4-4be1-bee8-32dbe51a5104" providerId="ADAL" clId="{D51E6170-581A-3B4D-8C3B-33E4E635FD79}" dt="2023-07-27T09:05:37.103" v="1356" actId="14100"/>
          <ac:spMkLst>
            <pc:docMk/>
            <pc:sldMk cId="1980023650" sldId="8398"/>
            <ac:spMk id="5" creationId="{4A7A1253-4E09-4F16-AA43-EBA869688394}"/>
          </ac:spMkLst>
        </pc:spChg>
        <pc:spChg chg="add mod">
          <ac:chgData name="Marti Jeltsov" userId="0c3c1f7f-d0b4-4be1-bee8-32dbe51a5104" providerId="ADAL" clId="{D51E6170-581A-3B4D-8C3B-33E4E635FD79}" dt="2023-07-27T09:04:50.024" v="1353"/>
          <ac:spMkLst>
            <pc:docMk/>
            <pc:sldMk cId="1980023650" sldId="8398"/>
            <ac:spMk id="7" creationId="{5B7FB4AD-4E97-A9E6-F648-E5196225E1A2}"/>
          </ac:spMkLst>
        </pc:spChg>
        <pc:spChg chg="add mod">
          <ac:chgData name="Marti Jeltsov" userId="0c3c1f7f-d0b4-4be1-bee8-32dbe51a5104" providerId="ADAL" clId="{D51E6170-581A-3B4D-8C3B-33E4E635FD79}" dt="2023-07-27T09:04:50.024" v="1353"/>
          <ac:spMkLst>
            <pc:docMk/>
            <pc:sldMk cId="1980023650" sldId="8398"/>
            <ac:spMk id="8" creationId="{4815CF2B-0863-5B8F-A054-235DDA5B3BA7}"/>
          </ac:spMkLst>
        </pc:spChg>
        <pc:spChg chg="add mod">
          <ac:chgData name="Marti Jeltsov" userId="0c3c1f7f-d0b4-4be1-bee8-32dbe51a5104" providerId="ADAL" clId="{D51E6170-581A-3B4D-8C3B-33E4E635FD79}" dt="2023-07-27T09:04:50.024" v="1353"/>
          <ac:spMkLst>
            <pc:docMk/>
            <pc:sldMk cId="1980023650" sldId="8398"/>
            <ac:spMk id="9" creationId="{41E8C593-8152-29E8-89B5-D393BFC7B590}"/>
          </ac:spMkLst>
        </pc:spChg>
        <pc:spChg chg="add mod">
          <ac:chgData name="Marti Jeltsov" userId="0c3c1f7f-d0b4-4be1-bee8-32dbe51a5104" providerId="ADAL" clId="{D51E6170-581A-3B4D-8C3B-33E4E635FD79}" dt="2023-07-27T09:04:50.024" v="1353"/>
          <ac:spMkLst>
            <pc:docMk/>
            <pc:sldMk cId="1980023650" sldId="8398"/>
            <ac:spMk id="10" creationId="{4AA7AE89-6786-330A-1FB5-19DA25D3DE5C}"/>
          </ac:spMkLst>
        </pc:spChg>
        <pc:spChg chg="add mod">
          <ac:chgData name="Marti Jeltsov" userId="0c3c1f7f-d0b4-4be1-bee8-32dbe51a5104" providerId="ADAL" clId="{D51E6170-581A-3B4D-8C3B-33E4E635FD79}" dt="2023-07-27T09:04:50.024" v="1353"/>
          <ac:spMkLst>
            <pc:docMk/>
            <pc:sldMk cId="1980023650" sldId="8398"/>
            <ac:spMk id="11" creationId="{35CE4FA8-8FF6-881D-3838-57FD63AC9BD5}"/>
          </ac:spMkLst>
        </pc:spChg>
        <pc:spChg chg="add mod">
          <ac:chgData name="Marti Jeltsov" userId="0c3c1f7f-d0b4-4be1-bee8-32dbe51a5104" providerId="ADAL" clId="{D51E6170-581A-3B4D-8C3B-33E4E635FD79}" dt="2023-07-27T09:04:50.024" v="1353"/>
          <ac:spMkLst>
            <pc:docMk/>
            <pc:sldMk cId="1980023650" sldId="8398"/>
            <ac:spMk id="12" creationId="{182F1C49-A994-4487-AB18-AD1348004DCC}"/>
          </ac:spMkLst>
        </pc:spChg>
        <pc:spChg chg="add mod">
          <ac:chgData name="Marti Jeltsov" userId="0c3c1f7f-d0b4-4be1-bee8-32dbe51a5104" providerId="ADAL" clId="{D51E6170-581A-3B4D-8C3B-33E4E635FD79}" dt="2023-07-27T09:04:50.024" v="1353"/>
          <ac:spMkLst>
            <pc:docMk/>
            <pc:sldMk cId="1980023650" sldId="8398"/>
            <ac:spMk id="13" creationId="{E91290AD-E9CA-029E-7D22-1FA75FEAB724}"/>
          </ac:spMkLst>
        </pc:spChg>
        <pc:spChg chg="add mod">
          <ac:chgData name="Marti Jeltsov" userId="0c3c1f7f-d0b4-4be1-bee8-32dbe51a5104" providerId="ADAL" clId="{D51E6170-581A-3B4D-8C3B-33E4E635FD79}" dt="2023-07-27T09:04:50.024" v="1353"/>
          <ac:spMkLst>
            <pc:docMk/>
            <pc:sldMk cId="1980023650" sldId="8398"/>
            <ac:spMk id="14" creationId="{66E2E022-8A97-360D-544F-D9CD59B5D08E}"/>
          </ac:spMkLst>
        </pc:spChg>
        <pc:picChg chg="add mod">
          <ac:chgData name="Marti Jeltsov" userId="0c3c1f7f-d0b4-4be1-bee8-32dbe51a5104" providerId="ADAL" clId="{D51E6170-581A-3B4D-8C3B-33E4E635FD79}" dt="2023-07-27T09:04:50.024" v="1353"/>
          <ac:picMkLst>
            <pc:docMk/>
            <pc:sldMk cId="1980023650" sldId="8398"/>
            <ac:picMk id="6" creationId="{05F81CDB-2107-2302-6F6D-DE232D871DD6}"/>
          </ac:picMkLst>
        </pc:picChg>
      </pc:sldChg>
      <pc:sldChg chg="addSp delSp modSp new mod">
        <pc:chgData name="Marti Jeltsov" userId="0c3c1f7f-d0b4-4be1-bee8-32dbe51a5104" providerId="ADAL" clId="{D51E6170-581A-3B4D-8C3B-33E4E635FD79}" dt="2023-07-27T11:05:38.275" v="2920" actId="27636"/>
        <pc:sldMkLst>
          <pc:docMk/>
          <pc:sldMk cId="779025792" sldId="8399"/>
        </pc:sldMkLst>
        <pc:spChg chg="mod">
          <ac:chgData name="Marti Jeltsov" userId="0c3c1f7f-d0b4-4be1-bee8-32dbe51a5104" providerId="ADAL" clId="{D51E6170-581A-3B4D-8C3B-33E4E635FD79}" dt="2023-07-27T09:14:27.930" v="1733" actId="20577"/>
          <ac:spMkLst>
            <pc:docMk/>
            <pc:sldMk cId="779025792" sldId="8399"/>
            <ac:spMk id="2" creationId="{04235CEA-A208-5D10-470C-560A3D147519}"/>
          </ac:spMkLst>
        </pc:spChg>
        <pc:spChg chg="del">
          <ac:chgData name="Marti Jeltsov" userId="0c3c1f7f-d0b4-4be1-bee8-32dbe51a5104" providerId="ADAL" clId="{D51E6170-581A-3B4D-8C3B-33E4E635FD79}" dt="2023-07-27T09:12:58.564" v="1669"/>
          <ac:spMkLst>
            <pc:docMk/>
            <pc:sldMk cId="779025792" sldId="8399"/>
            <ac:spMk id="3" creationId="{C0C48FEC-9C1E-68FE-3EB4-E794032D1696}"/>
          </ac:spMkLst>
        </pc:spChg>
        <pc:spChg chg="add del mod">
          <ac:chgData name="Marti Jeltsov" userId="0c3c1f7f-d0b4-4be1-bee8-32dbe51a5104" providerId="ADAL" clId="{D51E6170-581A-3B4D-8C3B-33E4E635FD79}" dt="2023-07-27T09:13:50.816" v="1710" actId="478"/>
          <ac:spMkLst>
            <pc:docMk/>
            <pc:sldMk cId="779025792" sldId="8399"/>
            <ac:spMk id="6" creationId="{06AC9471-F3E3-5839-BB91-BA91DB4815D0}"/>
          </ac:spMkLst>
        </pc:spChg>
        <pc:spChg chg="add mod">
          <ac:chgData name="Marti Jeltsov" userId="0c3c1f7f-d0b4-4be1-bee8-32dbe51a5104" providerId="ADAL" clId="{D51E6170-581A-3B4D-8C3B-33E4E635FD79}" dt="2023-07-27T11:05:38.275" v="2920" actId="27636"/>
          <ac:spMkLst>
            <pc:docMk/>
            <pc:sldMk cId="779025792" sldId="8399"/>
            <ac:spMk id="7" creationId="{12C72B7B-B4CB-7554-5514-8EBA7D37F99B}"/>
          </ac:spMkLst>
        </pc:spChg>
        <pc:spChg chg="add mod">
          <ac:chgData name="Marti Jeltsov" userId="0c3c1f7f-d0b4-4be1-bee8-32dbe51a5104" providerId="ADAL" clId="{D51E6170-581A-3B4D-8C3B-33E4E635FD79}" dt="2023-07-27T09:17:02.639" v="1779" actId="1036"/>
          <ac:spMkLst>
            <pc:docMk/>
            <pc:sldMk cId="779025792" sldId="8399"/>
            <ac:spMk id="9" creationId="{ECAAE781-D1AA-B9AC-D132-F70FA66D0729}"/>
          </ac:spMkLst>
        </pc:spChg>
        <pc:spChg chg="add mod">
          <ac:chgData name="Marti Jeltsov" userId="0c3c1f7f-d0b4-4be1-bee8-32dbe51a5104" providerId="ADAL" clId="{D51E6170-581A-3B4D-8C3B-33E4E635FD79}" dt="2023-07-27T09:17:02.639" v="1779" actId="1036"/>
          <ac:spMkLst>
            <pc:docMk/>
            <pc:sldMk cId="779025792" sldId="8399"/>
            <ac:spMk id="10" creationId="{1CC99098-A248-6CF9-D643-DC69DD5BA9BC}"/>
          </ac:spMkLst>
        </pc:spChg>
        <pc:picChg chg="add mod modCrop">
          <ac:chgData name="Marti Jeltsov" userId="0c3c1f7f-d0b4-4be1-bee8-32dbe51a5104" providerId="ADAL" clId="{D51E6170-581A-3B4D-8C3B-33E4E635FD79}" dt="2023-07-27T09:17:02.639" v="1779" actId="1036"/>
          <ac:picMkLst>
            <pc:docMk/>
            <pc:sldMk cId="779025792" sldId="8399"/>
            <ac:picMk id="4" creationId="{FFC64549-6D70-4D5A-6A44-166255A41FBA}"/>
          </ac:picMkLst>
        </pc:picChg>
        <pc:picChg chg="add mod">
          <ac:chgData name="Marti Jeltsov" userId="0c3c1f7f-d0b4-4be1-bee8-32dbe51a5104" providerId="ADAL" clId="{D51E6170-581A-3B4D-8C3B-33E4E635FD79}" dt="2023-07-27T09:16:02.938" v="1765" actId="14100"/>
          <ac:picMkLst>
            <pc:docMk/>
            <pc:sldMk cId="779025792" sldId="8399"/>
            <ac:picMk id="8" creationId="{6918AE56-7C19-B90C-2814-E69C4362E422}"/>
          </ac:picMkLst>
        </pc:picChg>
      </pc:sldChg>
      <pc:sldChg chg="addSp delSp modSp new mod modClrScheme chgLayout">
        <pc:chgData name="Marti Jeltsov" userId="0c3c1f7f-d0b4-4be1-bee8-32dbe51a5104" providerId="ADAL" clId="{D51E6170-581A-3B4D-8C3B-33E4E635FD79}" dt="2023-07-27T09:26:51.959" v="2071" actId="1076"/>
        <pc:sldMkLst>
          <pc:docMk/>
          <pc:sldMk cId="3196018985" sldId="8400"/>
        </pc:sldMkLst>
        <pc:spChg chg="mod ord">
          <ac:chgData name="Marti Jeltsov" userId="0c3c1f7f-d0b4-4be1-bee8-32dbe51a5104" providerId="ADAL" clId="{D51E6170-581A-3B4D-8C3B-33E4E635FD79}" dt="2023-07-27T09:24:35.702" v="1967" actId="700"/>
          <ac:spMkLst>
            <pc:docMk/>
            <pc:sldMk cId="3196018985" sldId="8400"/>
            <ac:spMk id="2" creationId="{2EC04A6E-3D9B-6FE7-637B-EC31DA2C9FF8}"/>
          </ac:spMkLst>
        </pc:spChg>
        <pc:spChg chg="del">
          <ac:chgData name="Marti Jeltsov" userId="0c3c1f7f-d0b4-4be1-bee8-32dbe51a5104" providerId="ADAL" clId="{D51E6170-581A-3B4D-8C3B-33E4E635FD79}" dt="2023-07-27T09:24:09.826" v="1965"/>
          <ac:spMkLst>
            <pc:docMk/>
            <pc:sldMk cId="3196018985" sldId="8400"/>
            <ac:spMk id="3" creationId="{1E750143-2482-E0CE-F2F7-8F94EE159C19}"/>
          </ac:spMkLst>
        </pc:spChg>
        <pc:spChg chg="add del mod ord">
          <ac:chgData name="Marti Jeltsov" userId="0c3c1f7f-d0b4-4be1-bee8-32dbe51a5104" providerId="ADAL" clId="{D51E6170-581A-3B4D-8C3B-33E4E635FD79}" dt="2023-07-27T09:24:39.056" v="1969"/>
          <ac:spMkLst>
            <pc:docMk/>
            <pc:sldMk cId="3196018985" sldId="8400"/>
            <ac:spMk id="5" creationId="{21B850CB-9E49-182D-F8D0-A9810352C6FF}"/>
          </ac:spMkLst>
        </pc:spChg>
        <pc:spChg chg="add mod">
          <ac:chgData name="Marti Jeltsov" userId="0c3c1f7f-d0b4-4be1-bee8-32dbe51a5104" providerId="ADAL" clId="{D51E6170-581A-3B4D-8C3B-33E4E635FD79}" dt="2023-07-27T09:25:55.094" v="2068" actId="20577"/>
          <ac:spMkLst>
            <pc:docMk/>
            <pc:sldMk cId="3196018985" sldId="8400"/>
            <ac:spMk id="7" creationId="{9FD7913A-4229-554E-47E4-A232CE994051}"/>
          </ac:spMkLst>
        </pc:spChg>
        <pc:picChg chg="add del mod ord">
          <ac:chgData name="Marti Jeltsov" userId="0c3c1f7f-d0b4-4be1-bee8-32dbe51a5104" providerId="ADAL" clId="{D51E6170-581A-3B4D-8C3B-33E4E635FD79}" dt="2023-07-27T09:24:37.853" v="1968" actId="21"/>
          <ac:picMkLst>
            <pc:docMk/>
            <pc:sldMk cId="3196018985" sldId="8400"/>
            <ac:picMk id="4" creationId="{C9E31E4E-D2C7-4F61-D3AE-0DE984B4C5CD}"/>
          </ac:picMkLst>
        </pc:picChg>
        <pc:picChg chg="add mod">
          <ac:chgData name="Marti Jeltsov" userId="0c3c1f7f-d0b4-4be1-bee8-32dbe51a5104" providerId="ADAL" clId="{D51E6170-581A-3B4D-8C3B-33E4E635FD79}" dt="2023-07-27T09:26:51.959" v="2071" actId="1076"/>
          <ac:picMkLst>
            <pc:docMk/>
            <pc:sldMk cId="3196018985" sldId="8400"/>
            <ac:picMk id="8" creationId="{B8C049F2-CF7F-64DF-83FE-DFA008FB4ACC}"/>
          </ac:picMkLst>
        </pc:picChg>
      </pc:sldChg>
      <pc:sldChg chg="addSp delSp modSp new mod">
        <pc:chgData name="Marti Jeltsov" userId="0c3c1f7f-d0b4-4be1-bee8-32dbe51a5104" providerId="ADAL" clId="{D51E6170-581A-3B4D-8C3B-33E4E635FD79}" dt="2023-07-27T11:05:47.928" v="2924" actId="14100"/>
        <pc:sldMkLst>
          <pc:docMk/>
          <pc:sldMk cId="1557546443" sldId="8401"/>
        </pc:sldMkLst>
        <pc:spChg chg="mod">
          <ac:chgData name="Marti Jeltsov" userId="0c3c1f7f-d0b4-4be1-bee8-32dbe51a5104" providerId="ADAL" clId="{D51E6170-581A-3B4D-8C3B-33E4E635FD79}" dt="2023-07-27T10:52:46.550" v="2854" actId="20577"/>
          <ac:spMkLst>
            <pc:docMk/>
            <pc:sldMk cId="1557546443" sldId="8401"/>
            <ac:spMk id="2" creationId="{C9FE7366-C745-447C-AE5A-222543ACDC33}"/>
          </ac:spMkLst>
        </pc:spChg>
        <pc:spChg chg="del">
          <ac:chgData name="Marti Jeltsov" userId="0c3c1f7f-d0b4-4be1-bee8-32dbe51a5104" providerId="ADAL" clId="{D51E6170-581A-3B4D-8C3B-33E4E635FD79}" dt="2023-07-27T10:52:25.576" v="2826"/>
          <ac:spMkLst>
            <pc:docMk/>
            <pc:sldMk cId="1557546443" sldId="8401"/>
            <ac:spMk id="3" creationId="{363FFC7E-EFAE-F7FF-6556-F21EEC860E73}"/>
          </ac:spMkLst>
        </pc:spChg>
        <pc:spChg chg="add del">
          <ac:chgData name="Marti Jeltsov" userId="0c3c1f7f-d0b4-4be1-bee8-32dbe51a5104" providerId="ADAL" clId="{D51E6170-581A-3B4D-8C3B-33E4E635FD79}" dt="2023-07-27T11:05:28.971" v="2917" actId="22"/>
          <ac:spMkLst>
            <pc:docMk/>
            <pc:sldMk cId="1557546443" sldId="8401"/>
            <ac:spMk id="6" creationId="{883C145B-A08B-9D9F-F7CA-1F0805DB4063}"/>
          </ac:spMkLst>
        </pc:spChg>
        <pc:spChg chg="add mod">
          <ac:chgData name="Marti Jeltsov" userId="0c3c1f7f-d0b4-4be1-bee8-32dbe51a5104" providerId="ADAL" clId="{D51E6170-581A-3B4D-8C3B-33E4E635FD79}" dt="2023-07-27T11:05:47.928" v="2924" actId="14100"/>
          <ac:spMkLst>
            <pc:docMk/>
            <pc:sldMk cId="1557546443" sldId="8401"/>
            <ac:spMk id="7" creationId="{10FD8F2D-7F91-8AA5-4467-1F4A1C1B1315}"/>
          </ac:spMkLst>
        </pc:spChg>
        <pc:picChg chg="add mod">
          <ac:chgData name="Marti Jeltsov" userId="0c3c1f7f-d0b4-4be1-bee8-32dbe51a5104" providerId="ADAL" clId="{D51E6170-581A-3B4D-8C3B-33E4E635FD79}" dt="2023-07-27T10:52:35.009" v="2829"/>
          <ac:picMkLst>
            <pc:docMk/>
            <pc:sldMk cId="1557546443" sldId="8401"/>
            <ac:picMk id="4" creationId="{D8EE27BB-8B6B-B8FE-4CA1-7AF3E58B012D}"/>
          </ac:picMkLst>
        </pc:picChg>
      </pc:sldChg>
    </pc:docChg>
  </pc:docChgLst>
  <pc:docChgLst>
    <pc:chgData name="Marti Jeltsov" userId="0c3c1f7f-d0b4-4be1-bee8-32dbe51a5104" providerId="ADAL" clId="{4AFCA4F4-A9CE-6646-8C55-FA5FF94376B9}"/>
    <pc:docChg chg="modSld">
      <pc:chgData name="Marti Jeltsov" userId="0c3c1f7f-d0b4-4be1-bee8-32dbe51a5104" providerId="ADAL" clId="{4AFCA4F4-A9CE-6646-8C55-FA5FF94376B9}" dt="2023-07-30T12:19:43.016" v="0" actId="20577"/>
      <pc:docMkLst>
        <pc:docMk/>
      </pc:docMkLst>
      <pc:sldChg chg="modSp mod">
        <pc:chgData name="Marti Jeltsov" userId="0c3c1f7f-d0b4-4be1-bee8-32dbe51a5104" providerId="ADAL" clId="{4AFCA4F4-A9CE-6646-8C55-FA5FF94376B9}" dt="2023-07-30T12:19:43.016" v="0" actId="20577"/>
        <pc:sldMkLst>
          <pc:docMk/>
          <pc:sldMk cId="96211257" sldId="8404"/>
        </pc:sldMkLst>
        <pc:spChg chg="mod">
          <ac:chgData name="Marti Jeltsov" userId="0c3c1f7f-d0b4-4be1-bee8-32dbe51a5104" providerId="ADAL" clId="{4AFCA4F4-A9CE-6646-8C55-FA5FF94376B9}" dt="2023-07-30T12:19:43.016" v="0" actId="20577"/>
          <ac:spMkLst>
            <pc:docMk/>
            <pc:sldMk cId="96211257" sldId="8404"/>
            <ac:spMk id="3" creationId="{054D8668-787D-5890-97A2-4EB1805E67D1}"/>
          </ac:spMkLst>
        </pc:spChg>
      </pc:sldChg>
    </pc:docChg>
  </pc:docChgLst>
  <pc:docChgLst>
    <pc:chgData name="Liis Krigul" userId="a4d47a41-b63b-41eb-9545-f33d65b9fd1f" providerId="ADAL" clId="{9F930F7B-A9D4-489F-9E3A-3F84AD7D8E73}"/>
    <pc:docChg chg="addSld delSld">
      <pc:chgData name="Liis Krigul" userId="a4d47a41-b63b-41eb-9545-f33d65b9fd1f" providerId="ADAL" clId="{9F930F7B-A9D4-489F-9E3A-3F84AD7D8E73}" dt="2023-07-27T13:22:07.252" v="1" actId="47"/>
      <pc:docMkLst>
        <pc:docMk/>
      </pc:docMkLst>
      <pc:sldChg chg="new del">
        <pc:chgData name="Liis Krigul" userId="a4d47a41-b63b-41eb-9545-f33d65b9fd1f" providerId="ADAL" clId="{9F930F7B-A9D4-489F-9E3A-3F84AD7D8E73}" dt="2023-07-27T13:22:07.252" v="1" actId="47"/>
        <pc:sldMkLst>
          <pc:docMk/>
          <pc:sldMk cId="1927056389" sldId="8402"/>
        </pc:sldMkLst>
      </pc:sldChg>
    </pc:docChg>
  </pc:docChgLst>
  <pc:docChgLst>
    <pc:chgData name="Diana Revjako" userId="S::diana.revjako@fermi.ee::0377c6f7-0318-43bc-b9b7-2bf4c0862d70" providerId="AD" clId="Web-{70E0D8C4-7076-48E4-BAAF-79A78525397E}"/>
    <pc:docChg chg="modSld">
      <pc:chgData name="Diana Revjako" userId="S::diana.revjako@fermi.ee::0377c6f7-0318-43bc-b9b7-2bf4c0862d70" providerId="AD" clId="Web-{70E0D8C4-7076-48E4-BAAF-79A78525397E}" dt="2023-07-27T08:01:22.279" v="23" actId="20577"/>
      <pc:docMkLst>
        <pc:docMk/>
      </pc:docMkLst>
      <pc:sldChg chg="modSp">
        <pc:chgData name="Diana Revjako" userId="S::diana.revjako@fermi.ee::0377c6f7-0318-43bc-b9b7-2bf4c0862d70" providerId="AD" clId="Web-{70E0D8C4-7076-48E4-BAAF-79A78525397E}" dt="2023-07-27T08:01:22.279" v="23" actId="20577"/>
        <pc:sldMkLst>
          <pc:docMk/>
          <pc:sldMk cId="35233826" sldId="274"/>
        </pc:sldMkLst>
        <pc:spChg chg="mod">
          <ac:chgData name="Diana Revjako" userId="S::diana.revjako@fermi.ee::0377c6f7-0318-43bc-b9b7-2bf4c0862d70" providerId="AD" clId="Web-{70E0D8C4-7076-48E4-BAAF-79A78525397E}" dt="2023-07-27T08:01:22.279" v="23" actId="20577"/>
          <ac:spMkLst>
            <pc:docMk/>
            <pc:sldMk cId="35233826" sldId="274"/>
            <ac:spMk id="3" creationId="{054D8668-787D-5890-97A2-4EB1805E67D1}"/>
          </ac:spMkLst>
        </pc:spChg>
      </pc:sldChg>
    </pc:docChg>
  </pc:docChgLst>
  <pc:docChgLst>
    <pc:chgData name="Diana Revjako" userId="0377c6f7-0318-43bc-b9b7-2bf4c0862d70" providerId="ADAL" clId="{D6164734-6770-4C8E-9E10-3EC0304D28AB}"/>
    <pc:docChg chg="undo custSel addSld delSld modSld sldOrd">
      <pc:chgData name="Diana Revjako" userId="0377c6f7-0318-43bc-b9b7-2bf4c0862d70" providerId="ADAL" clId="{D6164734-6770-4C8E-9E10-3EC0304D28AB}" dt="2023-08-09T05:56:08.587" v="1340"/>
      <pc:docMkLst>
        <pc:docMk/>
      </pc:docMkLst>
      <pc:sldChg chg="modSp mod">
        <pc:chgData name="Diana Revjako" userId="0377c6f7-0318-43bc-b9b7-2bf4c0862d70" providerId="ADAL" clId="{D6164734-6770-4C8E-9E10-3EC0304D28AB}" dt="2023-08-09T04:40:42.629" v="1239" actId="20577"/>
        <pc:sldMkLst>
          <pc:docMk/>
          <pc:sldMk cId="3401033700" sldId="256"/>
        </pc:sldMkLst>
        <pc:spChg chg="mod">
          <ac:chgData name="Diana Revjako" userId="0377c6f7-0318-43bc-b9b7-2bf4c0862d70" providerId="ADAL" clId="{D6164734-6770-4C8E-9E10-3EC0304D28AB}" dt="2023-08-09T04:40:42.629" v="1239" actId="20577"/>
          <ac:spMkLst>
            <pc:docMk/>
            <pc:sldMk cId="3401033700" sldId="256"/>
            <ac:spMk id="2" creationId="{3E6A7EAE-C7AA-86D9-DBE7-A12CBE378F8B}"/>
          </ac:spMkLst>
        </pc:spChg>
        <pc:spChg chg="mod">
          <ac:chgData name="Diana Revjako" userId="0377c6f7-0318-43bc-b9b7-2bf4c0862d70" providerId="ADAL" clId="{D6164734-6770-4C8E-9E10-3EC0304D28AB}" dt="2023-07-31T08:41:36.579" v="181" actId="20577"/>
          <ac:spMkLst>
            <pc:docMk/>
            <pc:sldMk cId="3401033700" sldId="256"/>
            <ac:spMk id="3" creationId="{5614CD34-9163-5EAB-2307-194623182A48}"/>
          </ac:spMkLst>
        </pc:spChg>
      </pc:sldChg>
      <pc:sldChg chg="add">
        <pc:chgData name="Diana Revjako" userId="0377c6f7-0318-43bc-b9b7-2bf4c0862d70" providerId="ADAL" clId="{D6164734-6770-4C8E-9E10-3EC0304D28AB}" dt="2023-07-31T10:54:15.414" v="719"/>
        <pc:sldMkLst>
          <pc:docMk/>
          <pc:sldMk cId="1494262198" sldId="262"/>
        </pc:sldMkLst>
      </pc:sldChg>
      <pc:sldChg chg="add">
        <pc:chgData name="Diana Revjako" userId="0377c6f7-0318-43bc-b9b7-2bf4c0862d70" providerId="ADAL" clId="{D6164734-6770-4C8E-9E10-3EC0304D28AB}" dt="2023-08-09T05:56:08.587" v="1340"/>
        <pc:sldMkLst>
          <pc:docMk/>
          <pc:sldMk cId="2645619284" sldId="264"/>
        </pc:sldMkLst>
      </pc:sldChg>
      <pc:sldChg chg="del">
        <pc:chgData name="Diana Revjako" userId="0377c6f7-0318-43bc-b9b7-2bf4c0862d70" providerId="ADAL" clId="{D6164734-6770-4C8E-9E10-3EC0304D28AB}" dt="2023-07-31T08:37:17.944" v="8" actId="47"/>
        <pc:sldMkLst>
          <pc:docMk/>
          <pc:sldMk cId="2476980764" sldId="266"/>
        </pc:sldMkLst>
      </pc:sldChg>
      <pc:sldChg chg="del">
        <pc:chgData name="Diana Revjako" userId="0377c6f7-0318-43bc-b9b7-2bf4c0862d70" providerId="ADAL" clId="{D6164734-6770-4C8E-9E10-3EC0304D28AB}" dt="2023-07-31T08:37:15.740" v="1" actId="47"/>
        <pc:sldMkLst>
          <pc:docMk/>
          <pc:sldMk cId="740378014" sldId="270"/>
        </pc:sldMkLst>
      </pc:sldChg>
      <pc:sldChg chg="del">
        <pc:chgData name="Diana Revjako" userId="0377c6f7-0318-43bc-b9b7-2bf4c0862d70" providerId="ADAL" clId="{D6164734-6770-4C8E-9E10-3EC0304D28AB}" dt="2023-07-31T08:37:16.204" v="2" actId="47"/>
        <pc:sldMkLst>
          <pc:docMk/>
          <pc:sldMk cId="1748850232" sldId="271"/>
        </pc:sldMkLst>
      </pc:sldChg>
      <pc:sldChg chg="add ord">
        <pc:chgData name="Diana Revjako" userId="0377c6f7-0318-43bc-b9b7-2bf4c0862d70" providerId="ADAL" clId="{D6164734-6770-4C8E-9E10-3EC0304D28AB}" dt="2023-07-31T10:55:38.874" v="726"/>
        <pc:sldMkLst>
          <pc:docMk/>
          <pc:sldMk cId="542815600" sldId="272"/>
        </pc:sldMkLst>
      </pc:sldChg>
      <pc:sldChg chg="modSp mod">
        <pc:chgData name="Diana Revjako" userId="0377c6f7-0318-43bc-b9b7-2bf4c0862d70" providerId="ADAL" clId="{D6164734-6770-4C8E-9E10-3EC0304D28AB}" dt="2023-07-31T08:43:06.042" v="197" actId="20577"/>
        <pc:sldMkLst>
          <pc:docMk/>
          <pc:sldMk cId="429300386" sldId="273"/>
        </pc:sldMkLst>
        <pc:spChg chg="mod">
          <ac:chgData name="Diana Revjako" userId="0377c6f7-0318-43bc-b9b7-2bf4c0862d70" providerId="ADAL" clId="{D6164734-6770-4C8E-9E10-3EC0304D28AB}" dt="2023-07-31T08:41:56.054" v="187" actId="20577"/>
          <ac:spMkLst>
            <pc:docMk/>
            <pc:sldMk cId="429300386" sldId="273"/>
            <ac:spMk id="2" creationId="{3B3EFF22-77F5-DE38-2CD8-86734FA1DBB2}"/>
          </ac:spMkLst>
        </pc:spChg>
        <pc:spChg chg="mod">
          <ac:chgData name="Diana Revjako" userId="0377c6f7-0318-43bc-b9b7-2bf4c0862d70" providerId="ADAL" clId="{D6164734-6770-4C8E-9E10-3EC0304D28AB}" dt="2023-07-31T08:43:06.042" v="197" actId="20577"/>
          <ac:spMkLst>
            <pc:docMk/>
            <pc:sldMk cId="429300386" sldId="273"/>
            <ac:spMk id="3" creationId="{79D99E25-6EA9-0D09-137A-3D1FAFC67CBD}"/>
          </ac:spMkLst>
        </pc:spChg>
      </pc:sldChg>
      <pc:sldChg chg="del">
        <pc:chgData name="Diana Revjako" userId="0377c6f7-0318-43bc-b9b7-2bf4c0862d70" providerId="ADAL" clId="{D6164734-6770-4C8E-9E10-3EC0304D28AB}" dt="2023-07-31T08:37:21.488" v="14" actId="47"/>
        <pc:sldMkLst>
          <pc:docMk/>
          <pc:sldMk cId="35233826" sldId="274"/>
        </pc:sldMkLst>
      </pc:sldChg>
      <pc:sldChg chg="add ord">
        <pc:chgData name="Diana Revjako" userId="0377c6f7-0318-43bc-b9b7-2bf4c0862d70" providerId="ADAL" clId="{D6164734-6770-4C8E-9E10-3EC0304D28AB}" dt="2023-07-31T11:55:48.471" v="978"/>
        <pc:sldMkLst>
          <pc:docMk/>
          <pc:sldMk cId="2073743299" sldId="293"/>
        </pc:sldMkLst>
      </pc:sldChg>
      <pc:sldChg chg="add">
        <pc:chgData name="Diana Revjako" userId="0377c6f7-0318-43bc-b9b7-2bf4c0862d70" providerId="ADAL" clId="{D6164734-6770-4C8E-9E10-3EC0304D28AB}" dt="2023-08-09T05:06:30.238" v="1339"/>
        <pc:sldMkLst>
          <pc:docMk/>
          <pc:sldMk cId="2602666348" sldId="1949"/>
        </pc:sldMkLst>
      </pc:sldChg>
      <pc:sldChg chg="add">
        <pc:chgData name="Diana Revjako" userId="0377c6f7-0318-43bc-b9b7-2bf4c0862d70" providerId="ADAL" clId="{D6164734-6770-4C8E-9E10-3EC0304D28AB}" dt="2023-07-31T10:54:15.414" v="719"/>
        <pc:sldMkLst>
          <pc:docMk/>
          <pc:sldMk cId="1039913438" sldId="1963"/>
        </pc:sldMkLst>
      </pc:sldChg>
      <pc:sldChg chg="add ord">
        <pc:chgData name="Diana Revjako" userId="0377c6f7-0318-43bc-b9b7-2bf4c0862d70" providerId="ADAL" clId="{D6164734-6770-4C8E-9E10-3EC0304D28AB}" dt="2023-07-31T10:55:56.499" v="728"/>
        <pc:sldMkLst>
          <pc:docMk/>
          <pc:sldMk cId="3774713875" sldId="1964"/>
        </pc:sldMkLst>
      </pc:sldChg>
      <pc:sldChg chg="del">
        <pc:chgData name="Diana Revjako" userId="0377c6f7-0318-43bc-b9b7-2bf4c0862d70" providerId="ADAL" clId="{D6164734-6770-4C8E-9E10-3EC0304D28AB}" dt="2023-08-09T05:05:18.507" v="1335" actId="47"/>
        <pc:sldMkLst>
          <pc:docMk/>
          <pc:sldMk cId="3381012440" sldId="1967"/>
        </pc:sldMkLst>
      </pc:sldChg>
      <pc:sldChg chg="del">
        <pc:chgData name="Diana Revjako" userId="0377c6f7-0318-43bc-b9b7-2bf4c0862d70" providerId="ADAL" clId="{D6164734-6770-4C8E-9E10-3EC0304D28AB}" dt="2023-08-09T05:05:20.739" v="1336" actId="47"/>
        <pc:sldMkLst>
          <pc:docMk/>
          <pc:sldMk cId="3410780384" sldId="1968"/>
        </pc:sldMkLst>
      </pc:sldChg>
      <pc:sldChg chg="del">
        <pc:chgData name="Diana Revjako" userId="0377c6f7-0318-43bc-b9b7-2bf4c0862d70" providerId="ADAL" clId="{D6164734-6770-4C8E-9E10-3EC0304D28AB}" dt="2023-08-09T05:05:22.352" v="1337" actId="47"/>
        <pc:sldMkLst>
          <pc:docMk/>
          <pc:sldMk cId="1862550117" sldId="1969"/>
        </pc:sldMkLst>
      </pc:sldChg>
      <pc:sldChg chg="add">
        <pc:chgData name="Diana Revjako" userId="0377c6f7-0318-43bc-b9b7-2bf4c0862d70" providerId="ADAL" clId="{D6164734-6770-4C8E-9E10-3EC0304D28AB}" dt="2023-07-31T10:54:15.414" v="719"/>
        <pc:sldMkLst>
          <pc:docMk/>
          <pc:sldMk cId="2614560474" sldId="1975"/>
        </pc:sldMkLst>
      </pc:sldChg>
      <pc:sldChg chg="add">
        <pc:chgData name="Diana Revjako" userId="0377c6f7-0318-43bc-b9b7-2bf4c0862d70" providerId="ADAL" clId="{D6164734-6770-4C8E-9E10-3EC0304D28AB}" dt="2023-08-09T05:56:08.587" v="1340"/>
        <pc:sldMkLst>
          <pc:docMk/>
          <pc:sldMk cId="91112960" sldId="1976"/>
        </pc:sldMkLst>
      </pc:sldChg>
      <pc:sldChg chg="del">
        <pc:chgData name="Diana Revjako" userId="0377c6f7-0318-43bc-b9b7-2bf4c0862d70" providerId="ADAL" clId="{D6164734-6770-4C8E-9E10-3EC0304D28AB}" dt="2023-08-09T05:05:16.459" v="1334" actId="47"/>
        <pc:sldMkLst>
          <pc:docMk/>
          <pc:sldMk cId="3029983916" sldId="2015"/>
        </pc:sldMkLst>
      </pc:sldChg>
      <pc:sldChg chg="add">
        <pc:chgData name="Diana Revjako" userId="0377c6f7-0318-43bc-b9b7-2bf4c0862d70" providerId="ADAL" clId="{D6164734-6770-4C8E-9E10-3EC0304D28AB}" dt="2023-07-31T10:55:03.594" v="720"/>
        <pc:sldMkLst>
          <pc:docMk/>
          <pc:sldMk cId="222834978" sldId="2034"/>
        </pc:sldMkLst>
      </pc:sldChg>
      <pc:sldChg chg="add del">
        <pc:chgData name="Diana Revjako" userId="0377c6f7-0318-43bc-b9b7-2bf4c0862d70" providerId="ADAL" clId="{D6164734-6770-4C8E-9E10-3EC0304D28AB}" dt="2023-07-31T10:55:31.302" v="724" actId="47"/>
        <pc:sldMkLst>
          <pc:docMk/>
          <pc:sldMk cId="1814761033" sldId="2039"/>
        </pc:sldMkLst>
      </pc:sldChg>
      <pc:sldChg chg="add ord">
        <pc:chgData name="Diana Revjako" userId="0377c6f7-0318-43bc-b9b7-2bf4c0862d70" providerId="ADAL" clId="{D6164734-6770-4C8E-9E10-3EC0304D28AB}" dt="2023-07-31T10:55:16.756" v="723"/>
        <pc:sldMkLst>
          <pc:docMk/>
          <pc:sldMk cId="2955250977" sldId="2042"/>
        </pc:sldMkLst>
      </pc:sldChg>
      <pc:sldChg chg="del">
        <pc:chgData name="Diana Revjako" userId="0377c6f7-0318-43bc-b9b7-2bf4c0862d70" providerId="ADAL" clId="{D6164734-6770-4C8E-9E10-3EC0304D28AB}" dt="2023-08-09T05:05:24.600" v="1338" actId="47"/>
        <pc:sldMkLst>
          <pc:docMk/>
          <pc:sldMk cId="1387458868" sldId="8351"/>
        </pc:sldMkLst>
      </pc:sldChg>
      <pc:sldChg chg="del">
        <pc:chgData name="Diana Revjako" userId="0377c6f7-0318-43bc-b9b7-2bf4c0862d70" providerId="ADAL" clId="{D6164734-6770-4C8E-9E10-3EC0304D28AB}" dt="2023-08-09T05:00:57.969" v="1269" actId="47"/>
        <pc:sldMkLst>
          <pc:docMk/>
          <pc:sldMk cId="2937187131" sldId="8354"/>
        </pc:sldMkLst>
      </pc:sldChg>
      <pc:sldChg chg="addSp delSp modSp mod ord">
        <pc:chgData name="Diana Revjako" userId="0377c6f7-0318-43bc-b9b7-2bf4c0862d70" providerId="ADAL" clId="{D6164734-6770-4C8E-9E10-3EC0304D28AB}" dt="2023-07-31T12:03:12.337" v="1153" actId="27636"/>
        <pc:sldMkLst>
          <pc:docMk/>
          <pc:sldMk cId="957826586" sldId="8366"/>
        </pc:sldMkLst>
        <pc:spChg chg="mod">
          <ac:chgData name="Diana Revjako" userId="0377c6f7-0318-43bc-b9b7-2bf4c0862d70" providerId="ADAL" clId="{D6164734-6770-4C8E-9E10-3EC0304D28AB}" dt="2023-07-31T12:03:12.337" v="1153" actId="27636"/>
          <ac:spMkLst>
            <pc:docMk/>
            <pc:sldMk cId="957826586" sldId="8366"/>
            <ac:spMk id="2" creationId="{C16EB35D-926D-873E-08AD-21C1853B5E25}"/>
          </ac:spMkLst>
        </pc:spChg>
        <pc:spChg chg="del">
          <ac:chgData name="Diana Revjako" userId="0377c6f7-0318-43bc-b9b7-2bf4c0862d70" providerId="ADAL" clId="{D6164734-6770-4C8E-9E10-3EC0304D28AB}" dt="2023-07-31T11:57:58.831" v="979"/>
          <ac:spMkLst>
            <pc:docMk/>
            <pc:sldMk cId="957826586" sldId="8366"/>
            <ac:spMk id="3" creationId="{271AE01B-0ABD-676D-3BDB-42ED9A956BBA}"/>
          </ac:spMkLst>
        </pc:spChg>
        <pc:picChg chg="del mod">
          <ac:chgData name="Diana Revjako" userId="0377c6f7-0318-43bc-b9b7-2bf4c0862d70" providerId="ADAL" clId="{D6164734-6770-4C8E-9E10-3EC0304D28AB}" dt="2023-07-31T12:01:58.648" v="1014" actId="478"/>
          <ac:picMkLst>
            <pc:docMk/>
            <pc:sldMk cId="957826586" sldId="8366"/>
            <ac:picMk id="4" creationId="{9DEF4082-95A2-51E9-7622-BF2043E8EEEB}"/>
          </ac:picMkLst>
        </pc:picChg>
        <pc:picChg chg="mod">
          <ac:chgData name="Diana Revjako" userId="0377c6f7-0318-43bc-b9b7-2bf4c0862d70" providerId="ADAL" clId="{D6164734-6770-4C8E-9E10-3EC0304D28AB}" dt="2023-07-31T12:02:37.134" v="1096" actId="14100"/>
          <ac:picMkLst>
            <pc:docMk/>
            <pc:sldMk cId="957826586" sldId="8366"/>
            <ac:picMk id="5" creationId="{EFC7334E-0D6E-3814-4BA1-F34BCD90B995}"/>
          </ac:picMkLst>
        </pc:picChg>
        <pc:picChg chg="mod">
          <ac:chgData name="Diana Revjako" userId="0377c6f7-0318-43bc-b9b7-2bf4c0862d70" providerId="ADAL" clId="{D6164734-6770-4C8E-9E10-3EC0304D28AB}" dt="2023-07-31T12:03:05.318" v="1126" actId="1037"/>
          <ac:picMkLst>
            <pc:docMk/>
            <pc:sldMk cId="957826586" sldId="8366"/>
            <ac:picMk id="6" creationId="{A21E6381-56A7-F90C-A1B4-7030406E7CD3}"/>
          </ac:picMkLst>
        </pc:picChg>
        <pc:picChg chg="add mod">
          <ac:chgData name="Diana Revjako" userId="0377c6f7-0318-43bc-b9b7-2bf4c0862d70" providerId="ADAL" clId="{D6164734-6770-4C8E-9E10-3EC0304D28AB}" dt="2023-07-31T12:02:40.126" v="1097" actId="14100"/>
          <ac:picMkLst>
            <pc:docMk/>
            <pc:sldMk cId="957826586" sldId="8366"/>
            <ac:picMk id="4098" creationId="{A35067AC-3C81-CEB0-AAB9-83343ED9B34D}"/>
          </ac:picMkLst>
        </pc:picChg>
        <pc:picChg chg="add mod">
          <ac:chgData name="Diana Revjako" userId="0377c6f7-0318-43bc-b9b7-2bf4c0862d70" providerId="ADAL" clId="{D6164734-6770-4C8E-9E10-3EC0304D28AB}" dt="2023-07-31T12:03:08.975" v="1151" actId="1037"/>
          <ac:picMkLst>
            <pc:docMk/>
            <pc:sldMk cId="957826586" sldId="8366"/>
            <ac:picMk id="4100" creationId="{5037C1DE-8591-7FB0-3EA5-32502116040B}"/>
          </ac:picMkLst>
        </pc:picChg>
      </pc:sldChg>
      <pc:sldChg chg="del">
        <pc:chgData name="Diana Revjako" userId="0377c6f7-0318-43bc-b9b7-2bf4c0862d70" providerId="ADAL" clId="{D6164734-6770-4C8E-9E10-3EC0304D28AB}" dt="2023-07-31T08:37:20.310" v="12" actId="47"/>
        <pc:sldMkLst>
          <pc:docMk/>
          <pc:sldMk cId="3655706915" sldId="8383"/>
        </pc:sldMkLst>
      </pc:sldChg>
      <pc:sldChg chg="del">
        <pc:chgData name="Diana Revjako" userId="0377c6f7-0318-43bc-b9b7-2bf4c0862d70" providerId="ADAL" clId="{D6164734-6770-4C8E-9E10-3EC0304D28AB}" dt="2023-07-31T08:37:18.117" v="9" actId="47"/>
        <pc:sldMkLst>
          <pc:docMk/>
          <pc:sldMk cId="1498347351" sldId="8392"/>
        </pc:sldMkLst>
      </pc:sldChg>
      <pc:sldChg chg="modSp mod ord">
        <pc:chgData name="Diana Revjako" userId="0377c6f7-0318-43bc-b9b7-2bf4c0862d70" providerId="ADAL" clId="{D6164734-6770-4C8E-9E10-3EC0304D28AB}" dt="2023-07-31T11:54:54.452" v="973" actId="20577"/>
        <pc:sldMkLst>
          <pc:docMk/>
          <pc:sldMk cId="3494718425" sldId="8393"/>
        </pc:sldMkLst>
        <pc:spChg chg="mod">
          <ac:chgData name="Diana Revjako" userId="0377c6f7-0318-43bc-b9b7-2bf4c0862d70" providerId="ADAL" clId="{D6164734-6770-4C8E-9E10-3EC0304D28AB}" dt="2023-07-31T11:54:54.452" v="973" actId="20577"/>
          <ac:spMkLst>
            <pc:docMk/>
            <pc:sldMk cId="3494718425" sldId="8393"/>
            <ac:spMk id="4" creationId="{716C8672-A38E-7B4B-8B2F-47F485C0CD89}"/>
          </ac:spMkLst>
        </pc:spChg>
      </pc:sldChg>
      <pc:sldChg chg="del">
        <pc:chgData name="Diana Revjako" userId="0377c6f7-0318-43bc-b9b7-2bf4c0862d70" providerId="ADAL" clId="{D6164734-6770-4C8E-9E10-3EC0304D28AB}" dt="2023-07-31T08:37:21.128" v="13" actId="47"/>
        <pc:sldMkLst>
          <pc:docMk/>
          <pc:sldMk cId="2844070968" sldId="8394"/>
        </pc:sldMkLst>
      </pc:sldChg>
      <pc:sldChg chg="addSp delSp modSp new mod">
        <pc:chgData name="Diana Revjako" userId="0377c6f7-0318-43bc-b9b7-2bf4c0862d70" providerId="ADAL" clId="{D6164734-6770-4C8E-9E10-3EC0304D28AB}" dt="2023-08-09T04:53:23.119" v="1268" actId="20577"/>
        <pc:sldMkLst>
          <pc:docMk/>
          <pc:sldMk cId="3960016500" sldId="8394"/>
        </pc:sldMkLst>
        <pc:spChg chg="mod">
          <ac:chgData name="Diana Revjako" userId="0377c6f7-0318-43bc-b9b7-2bf4c0862d70" providerId="ADAL" clId="{D6164734-6770-4C8E-9E10-3EC0304D28AB}" dt="2023-08-09T04:53:23.119" v="1268" actId="20577"/>
          <ac:spMkLst>
            <pc:docMk/>
            <pc:sldMk cId="3960016500" sldId="8394"/>
            <ac:spMk id="2" creationId="{935D934D-9B52-F3E6-C0CE-2A0684D01FD4}"/>
          </ac:spMkLst>
        </pc:spChg>
        <pc:spChg chg="del">
          <ac:chgData name="Diana Revjako" userId="0377c6f7-0318-43bc-b9b7-2bf4c0862d70" providerId="ADAL" clId="{D6164734-6770-4C8E-9E10-3EC0304D28AB}" dt="2023-07-31T08:50:32.050" v="199"/>
          <ac:spMkLst>
            <pc:docMk/>
            <pc:sldMk cId="3960016500" sldId="8394"/>
            <ac:spMk id="3" creationId="{5511CC36-C826-98C0-8A96-721D700013A4}"/>
          </ac:spMkLst>
        </pc:spChg>
        <pc:picChg chg="add mod">
          <ac:chgData name="Diana Revjako" userId="0377c6f7-0318-43bc-b9b7-2bf4c0862d70" providerId="ADAL" clId="{D6164734-6770-4C8E-9E10-3EC0304D28AB}" dt="2023-07-31T08:51:51.072" v="216" actId="1076"/>
          <ac:picMkLst>
            <pc:docMk/>
            <pc:sldMk cId="3960016500" sldId="8394"/>
            <ac:picMk id="4" creationId="{D1960069-1241-6BEE-701F-8EB74DEC154A}"/>
          </ac:picMkLst>
        </pc:picChg>
      </pc:sldChg>
      <pc:sldChg chg="addSp delSp modSp new mod modAnim">
        <pc:chgData name="Diana Revjako" userId="0377c6f7-0318-43bc-b9b7-2bf4c0862d70" providerId="ADAL" clId="{D6164734-6770-4C8E-9E10-3EC0304D28AB}" dt="2023-07-31T09:02:49.003" v="294" actId="9405"/>
        <pc:sldMkLst>
          <pc:docMk/>
          <pc:sldMk cId="44038472" sldId="8395"/>
        </pc:sldMkLst>
        <pc:spChg chg="mod">
          <ac:chgData name="Diana Revjako" userId="0377c6f7-0318-43bc-b9b7-2bf4c0862d70" providerId="ADAL" clId="{D6164734-6770-4C8E-9E10-3EC0304D28AB}" dt="2023-07-31T08:59:26.659" v="236" actId="27636"/>
          <ac:spMkLst>
            <pc:docMk/>
            <pc:sldMk cId="44038472" sldId="8395"/>
            <ac:spMk id="2" creationId="{51CC01FD-2A16-6BC7-1574-CAC56188F8E3}"/>
          </ac:spMkLst>
        </pc:spChg>
        <pc:spChg chg="del mod">
          <ac:chgData name="Diana Revjako" userId="0377c6f7-0318-43bc-b9b7-2bf4c0862d70" providerId="ADAL" clId="{D6164734-6770-4C8E-9E10-3EC0304D28AB}" dt="2023-07-31T08:58:21.573" v="220" actId="22"/>
          <ac:spMkLst>
            <pc:docMk/>
            <pc:sldMk cId="44038472" sldId="8395"/>
            <ac:spMk id="3" creationId="{B2511831-5544-63AC-E7A8-30771C69B326}"/>
          </ac:spMkLst>
        </pc:spChg>
        <pc:picChg chg="add mod ord modCrop">
          <ac:chgData name="Diana Revjako" userId="0377c6f7-0318-43bc-b9b7-2bf4c0862d70" providerId="ADAL" clId="{D6164734-6770-4C8E-9E10-3EC0304D28AB}" dt="2023-07-31T09:00:55.908" v="271" actId="1037"/>
          <ac:picMkLst>
            <pc:docMk/>
            <pc:sldMk cId="44038472" sldId="8395"/>
            <ac:picMk id="5" creationId="{85929E55-D6F5-2CB8-5AA5-A4585CF296F4}"/>
          </ac:picMkLst>
        </pc:picChg>
        <pc:picChg chg="add mod">
          <ac:chgData name="Diana Revjako" userId="0377c6f7-0318-43bc-b9b7-2bf4c0862d70" providerId="ADAL" clId="{D6164734-6770-4C8E-9E10-3EC0304D28AB}" dt="2023-07-31T09:00:58.178" v="290" actId="1037"/>
          <ac:picMkLst>
            <pc:docMk/>
            <pc:sldMk cId="44038472" sldId="8395"/>
            <ac:picMk id="6" creationId="{4903934E-E959-464E-1896-843F40C3A48A}"/>
          </ac:picMkLst>
        </pc:picChg>
        <pc:inkChg chg="add del">
          <ac:chgData name="Diana Revjako" userId="0377c6f7-0318-43bc-b9b7-2bf4c0862d70" providerId="ADAL" clId="{D6164734-6770-4C8E-9E10-3EC0304D28AB}" dt="2023-07-31T09:02:30.850" v="292" actId="9405"/>
          <ac:inkMkLst>
            <pc:docMk/>
            <pc:sldMk cId="44038472" sldId="8395"/>
            <ac:inkMk id="7" creationId="{6A7A1315-D368-6981-8C5D-C6CC552F9DD5}"/>
          </ac:inkMkLst>
        </pc:inkChg>
        <pc:inkChg chg="add">
          <ac:chgData name="Diana Revjako" userId="0377c6f7-0318-43bc-b9b7-2bf4c0862d70" providerId="ADAL" clId="{D6164734-6770-4C8E-9E10-3EC0304D28AB}" dt="2023-07-31T09:02:40.578" v="293" actId="9405"/>
          <ac:inkMkLst>
            <pc:docMk/>
            <pc:sldMk cId="44038472" sldId="8395"/>
            <ac:inkMk id="8" creationId="{634E3427-DFA9-BC0D-AE01-C1D9E358D4DF}"/>
          </ac:inkMkLst>
        </pc:inkChg>
        <pc:inkChg chg="add">
          <ac:chgData name="Diana Revjako" userId="0377c6f7-0318-43bc-b9b7-2bf4c0862d70" providerId="ADAL" clId="{D6164734-6770-4C8E-9E10-3EC0304D28AB}" dt="2023-07-31T09:02:49.003" v="294" actId="9405"/>
          <ac:inkMkLst>
            <pc:docMk/>
            <pc:sldMk cId="44038472" sldId="8395"/>
            <ac:inkMk id="9" creationId="{433F7C22-FE51-6751-C95F-7E8057557D70}"/>
          </ac:inkMkLst>
        </pc:inkChg>
      </pc:sldChg>
      <pc:sldChg chg="del">
        <pc:chgData name="Diana Revjako" userId="0377c6f7-0318-43bc-b9b7-2bf4c0862d70" providerId="ADAL" clId="{D6164734-6770-4C8E-9E10-3EC0304D28AB}" dt="2023-07-31T08:37:14.992" v="0" actId="47"/>
        <pc:sldMkLst>
          <pc:docMk/>
          <pc:sldMk cId="228199825" sldId="8396"/>
        </pc:sldMkLst>
      </pc:sldChg>
      <pc:sldChg chg="addSp delSp modSp new mod">
        <pc:chgData name="Diana Revjako" userId="0377c6f7-0318-43bc-b9b7-2bf4c0862d70" providerId="ADAL" clId="{D6164734-6770-4C8E-9E10-3EC0304D28AB}" dt="2023-07-31T10:53:21.384" v="718" actId="1038"/>
        <pc:sldMkLst>
          <pc:docMk/>
          <pc:sldMk cId="1334333453" sldId="8396"/>
        </pc:sldMkLst>
        <pc:spChg chg="mod">
          <ac:chgData name="Diana Revjako" userId="0377c6f7-0318-43bc-b9b7-2bf4c0862d70" providerId="ADAL" clId="{D6164734-6770-4C8E-9E10-3EC0304D28AB}" dt="2023-07-31T10:03:13.089" v="322" actId="20577"/>
          <ac:spMkLst>
            <pc:docMk/>
            <pc:sldMk cId="1334333453" sldId="8396"/>
            <ac:spMk id="2" creationId="{8EE05116-DDFF-4912-A871-66E95DA92368}"/>
          </ac:spMkLst>
        </pc:spChg>
        <pc:spChg chg="del">
          <ac:chgData name="Diana Revjako" userId="0377c6f7-0318-43bc-b9b7-2bf4c0862d70" providerId="ADAL" clId="{D6164734-6770-4C8E-9E10-3EC0304D28AB}" dt="2023-07-31T10:03:17.951" v="323"/>
          <ac:spMkLst>
            <pc:docMk/>
            <pc:sldMk cId="1334333453" sldId="8396"/>
            <ac:spMk id="3" creationId="{16ACFC47-8EBC-A380-4222-FEFCCD610BE0}"/>
          </ac:spMkLst>
        </pc:spChg>
        <pc:picChg chg="add mod">
          <ac:chgData name="Diana Revjako" userId="0377c6f7-0318-43bc-b9b7-2bf4c0862d70" providerId="ADAL" clId="{D6164734-6770-4C8E-9E10-3EC0304D28AB}" dt="2023-07-31T10:53:21.384" v="718" actId="1038"/>
          <ac:picMkLst>
            <pc:docMk/>
            <pc:sldMk cId="1334333453" sldId="8396"/>
            <ac:picMk id="4" creationId="{AA24AEA0-35BC-386A-AA0D-D4D3A9911819}"/>
          </ac:picMkLst>
        </pc:picChg>
      </pc:sldChg>
      <pc:sldChg chg="del">
        <pc:chgData name="Diana Revjako" userId="0377c6f7-0318-43bc-b9b7-2bf4c0862d70" providerId="ADAL" clId="{D6164734-6770-4C8E-9E10-3EC0304D28AB}" dt="2023-07-31T08:37:17.110" v="4" actId="47"/>
        <pc:sldMkLst>
          <pc:docMk/>
          <pc:sldMk cId="2396863639" sldId="8397"/>
        </pc:sldMkLst>
      </pc:sldChg>
      <pc:sldChg chg="modSp mod">
        <pc:chgData name="Diana Revjako" userId="0377c6f7-0318-43bc-b9b7-2bf4c0862d70" providerId="ADAL" clId="{D6164734-6770-4C8E-9E10-3EC0304D28AB}" dt="2023-07-31T10:51:11.271" v="650" actId="20577"/>
        <pc:sldMkLst>
          <pc:docMk/>
          <pc:sldMk cId="3156251974" sldId="8397"/>
        </pc:sldMkLst>
        <pc:spChg chg="mod">
          <ac:chgData name="Diana Revjako" userId="0377c6f7-0318-43bc-b9b7-2bf4c0862d70" providerId="ADAL" clId="{D6164734-6770-4C8E-9E10-3EC0304D28AB}" dt="2023-07-31T10:51:11.271" v="650" actId="20577"/>
          <ac:spMkLst>
            <pc:docMk/>
            <pc:sldMk cId="3156251974" sldId="8397"/>
            <ac:spMk id="4" creationId="{716C8672-A38E-7B4B-8B2F-47F485C0CD89}"/>
          </ac:spMkLst>
        </pc:spChg>
      </pc:sldChg>
      <pc:sldChg chg="del">
        <pc:chgData name="Diana Revjako" userId="0377c6f7-0318-43bc-b9b7-2bf4c0862d70" providerId="ADAL" clId="{D6164734-6770-4C8E-9E10-3EC0304D28AB}" dt="2023-07-31T08:37:16.514" v="3" actId="47"/>
        <pc:sldMkLst>
          <pc:docMk/>
          <pc:sldMk cId="1980023650" sldId="8398"/>
        </pc:sldMkLst>
      </pc:sldChg>
      <pc:sldChg chg="addSp delSp modSp new mod">
        <pc:chgData name="Diana Revjako" userId="0377c6f7-0318-43bc-b9b7-2bf4c0862d70" providerId="ADAL" clId="{D6164734-6770-4C8E-9E10-3EC0304D28AB}" dt="2023-07-31T10:52:38.066" v="705" actId="255"/>
        <pc:sldMkLst>
          <pc:docMk/>
          <pc:sldMk cId="2393857266" sldId="8398"/>
        </pc:sldMkLst>
        <pc:spChg chg="mod">
          <ac:chgData name="Diana Revjako" userId="0377c6f7-0318-43bc-b9b7-2bf4c0862d70" providerId="ADAL" clId="{D6164734-6770-4C8E-9E10-3EC0304D28AB}" dt="2023-07-31T10:52:38.066" v="705" actId="255"/>
          <ac:spMkLst>
            <pc:docMk/>
            <pc:sldMk cId="2393857266" sldId="8398"/>
            <ac:spMk id="2" creationId="{9BC8440C-4067-2250-EA7E-442E094B49A9}"/>
          </ac:spMkLst>
        </pc:spChg>
        <pc:spChg chg="del">
          <ac:chgData name="Diana Revjako" userId="0377c6f7-0318-43bc-b9b7-2bf4c0862d70" providerId="ADAL" clId="{D6164734-6770-4C8E-9E10-3EC0304D28AB}" dt="2023-07-31T10:29:29.512" v="418"/>
          <ac:spMkLst>
            <pc:docMk/>
            <pc:sldMk cId="2393857266" sldId="8398"/>
            <ac:spMk id="3" creationId="{87BFDC84-74AD-8D06-DB8A-C1CA8558CF55}"/>
          </ac:spMkLst>
        </pc:spChg>
        <pc:spChg chg="add mod">
          <ac:chgData name="Diana Revjako" userId="0377c6f7-0318-43bc-b9b7-2bf4c0862d70" providerId="ADAL" clId="{D6164734-6770-4C8E-9E10-3EC0304D28AB}" dt="2023-07-31T10:30:07.294" v="423" actId="1076"/>
          <ac:spMkLst>
            <pc:docMk/>
            <pc:sldMk cId="2393857266" sldId="8398"/>
            <ac:spMk id="5" creationId="{2AD7C151-C302-4481-C3A3-D4C15971B1FE}"/>
          </ac:spMkLst>
        </pc:spChg>
        <pc:picChg chg="add mod">
          <ac:chgData name="Diana Revjako" userId="0377c6f7-0318-43bc-b9b7-2bf4c0862d70" providerId="ADAL" clId="{D6164734-6770-4C8E-9E10-3EC0304D28AB}" dt="2023-07-31T10:29:33.990" v="419" actId="1076"/>
          <ac:picMkLst>
            <pc:docMk/>
            <pc:sldMk cId="2393857266" sldId="8398"/>
            <ac:picMk id="1026" creationId="{B33FE99B-A0CD-68B3-5D07-E08451024F46}"/>
          </ac:picMkLst>
        </pc:picChg>
      </pc:sldChg>
      <pc:sldChg chg="del">
        <pc:chgData name="Diana Revjako" userId="0377c6f7-0318-43bc-b9b7-2bf4c0862d70" providerId="ADAL" clId="{D6164734-6770-4C8E-9E10-3EC0304D28AB}" dt="2023-07-31T08:37:17.477" v="6" actId="47"/>
        <pc:sldMkLst>
          <pc:docMk/>
          <pc:sldMk cId="779025792" sldId="8399"/>
        </pc:sldMkLst>
      </pc:sldChg>
      <pc:sldChg chg="addSp delSp modSp new mod">
        <pc:chgData name="Diana Revjako" userId="0377c6f7-0318-43bc-b9b7-2bf4c0862d70" providerId="ADAL" clId="{D6164734-6770-4C8E-9E10-3EC0304D28AB}" dt="2023-07-31T10:51:23.709" v="652" actId="14100"/>
        <pc:sldMkLst>
          <pc:docMk/>
          <pc:sldMk cId="3537901046" sldId="8399"/>
        </pc:sldMkLst>
        <pc:spChg chg="mod">
          <ac:chgData name="Diana Revjako" userId="0377c6f7-0318-43bc-b9b7-2bf4c0862d70" providerId="ADAL" clId="{D6164734-6770-4C8E-9E10-3EC0304D28AB}" dt="2023-07-31T10:51:23.709" v="652" actId="14100"/>
          <ac:spMkLst>
            <pc:docMk/>
            <pc:sldMk cId="3537901046" sldId="8399"/>
            <ac:spMk id="2" creationId="{58FE5B31-4E46-C25B-9D6A-1D439C5C1E17}"/>
          </ac:spMkLst>
        </pc:spChg>
        <pc:spChg chg="del">
          <ac:chgData name="Diana Revjako" userId="0377c6f7-0318-43bc-b9b7-2bf4c0862d70" providerId="ADAL" clId="{D6164734-6770-4C8E-9E10-3EC0304D28AB}" dt="2023-07-31T10:32:12.324" v="425"/>
          <ac:spMkLst>
            <pc:docMk/>
            <pc:sldMk cId="3537901046" sldId="8399"/>
            <ac:spMk id="3" creationId="{C9001BE0-DC98-DF9A-2A10-59810DDCF14F}"/>
          </ac:spMkLst>
        </pc:spChg>
        <pc:picChg chg="add mod">
          <ac:chgData name="Diana Revjako" userId="0377c6f7-0318-43bc-b9b7-2bf4c0862d70" providerId="ADAL" clId="{D6164734-6770-4C8E-9E10-3EC0304D28AB}" dt="2023-07-31T10:32:12.324" v="425"/>
          <ac:picMkLst>
            <pc:docMk/>
            <pc:sldMk cId="3537901046" sldId="8399"/>
            <ac:picMk id="4" creationId="{866A3E4D-2EF3-0E52-FC9E-52D69955158B}"/>
          </ac:picMkLst>
        </pc:picChg>
      </pc:sldChg>
      <pc:sldChg chg="del">
        <pc:chgData name="Diana Revjako" userId="0377c6f7-0318-43bc-b9b7-2bf4c0862d70" providerId="ADAL" clId="{D6164734-6770-4C8E-9E10-3EC0304D28AB}" dt="2023-07-31T08:37:17.121" v="5" actId="47"/>
        <pc:sldMkLst>
          <pc:docMk/>
          <pc:sldMk cId="3196018985" sldId="8400"/>
        </pc:sldMkLst>
      </pc:sldChg>
      <pc:sldChg chg="addSp delSp modSp new mod">
        <pc:chgData name="Diana Revjako" userId="0377c6f7-0318-43bc-b9b7-2bf4c0862d70" providerId="ADAL" clId="{D6164734-6770-4C8E-9E10-3EC0304D28AB}" dt="2023-07-31T10:50:47.095" v="633" actId="14100"/>
        <pc:sldMkLst>
          <pc:docMk/>
          <pc:sldMk cId="3482307826" sldId="8400"/>
        </pc:sldMkLst>
        <pc:spChg chg="mod">
          <ac:chgData name="Diana Revjako" userId="0377c6f7-0318-43bc-b9b7-2bf4c0862d70" providerId="ADAL" clId="{D6164734-6770-4C8E-9E10-3EC0304D28AB}" dt="2023-07-31T10:50:38.467" v="631" actId="255"/>
          <ac:spMkLst>
            <pc:docMk/>
            <pc:sldMk cId="3482307826" sldId="8400"/>
            <ac:spMk id="2" creationId="{9EAB2CA4-1E5E-6CD2-9328-A7103404DB40}"/>
          </ac:spMkLst>
        </pc:spChg>
        <pc:spChg chg="del">
          <ac:chgData name="Diana Revjako" userId="0377c6f7-0318-43bc-b9b7-2bf4c0862d70" providerId="ADAL" clId="{D6164734-6770-4C8E-9E10-3EC0304D28AB}" dt="2023-07-31T10:38:38.695" v="480"/>
          <ac:spMkLst>
            <pc:docMk/>
            <pc:sldMk cId="3482307826" sldId="8400"/>
            <ac:spMk id="3" creationId="{91F315C2-51F5-AFD6-CB63-DAC54DA4FACA}"/>
          </ac:spMkLst>
        </pc:spChg>
        <pc:picChg chg="add mod">
          <ac:chgData name="Diana Revjako" userId="0377c6f7-0318-43bc-b9b7-2bf4c0862d70" providerId="ADAL" clId="{D6164734-6770-4C8E-9E10-3EC0304D28AB}" dt="2023-07-31T10:50:47.095" v="633" actId="14100"/>
          <ac:picMkLst>
            <pc:docMk/>
            <pc:sldMk cId="3482307826" sldId="8400"/>
            <ac:picMk id="4" creationId="{D523F1DA-6224-E548-DC97-9CEEB3A377CA}"/>
          </ac:picMkLst>
        </pc:picChg>
      </pc:sldChg>
      <pc:sldChg chg="addSp delSp modSp new mod modNotesTx">
        <pc:chgData name="Diana Revjako" userId="0377c6f7-0318-43bc-b9b7-2bf4c0862d70" providerId="ADAL" clId="{D6164734-6770-4C8E-9E10-3EC0304D28AB}" dt="2023-07-31T10:49:33.695" v="567" actId="1076"/>
        <pc:sldMkLst>
          <pc:docMk/>
          <pc:sldMk cId="1036262886" sldId="8401"/>
        </pc:sldMkLst>
        <pc:spChg chg="mod">
          <ac:chgData name="Diana Revjako" userId="0377c6f7-0318-43bc-b9b7-2bf4c0862d70" providerId="ADAL" clId="{D6164734-6770-4C8E-9E10-3EC0304D28AB}" dt="2023-07-31T10:47:59.851" v="535" actId="20577"/>
          <ac:spMkLst>
            <pc:docMk/>
            <pc:sldMk cId="1036262886" sldId="8401"/>
            <ac:spMk id="2" creationId="{05FC86F8-9DA7-B374-2777-C6AA34DBB3B5}"/>
          </ac:spMkLst>
        </pc:spChg>
        <pc:spChg chg="del">
          <ac:chgData name="Diana Revjako" userId="0377c6f7-0318-43bc-b9b7-2bf4c0862d70" providerId="ADAL" clId="{D6164734-6770-4C8E-9E10-3EC0304D28AB}" dt="2023-07-31T10:46:15.545" v="494"/>
          <ac:spMkLst>
            <pc:docMk/>
            <pc:sldMk cId="1036262886" sldId="8401"/>
            <ac:spMk id="3" creationId="{03E1470F-D3BD-52F0-FC1F-953FEF904346}"/>
          </ac:spMkLst>
        </pc:spChg>
        <pc:spChg chg="add mod">
          <ac:chgData name="Diana Revjako" userId="0377c6f7-0318-43bc-b9b7-2bf4c0862d70" providerId="ADAL" clId="{D6164734-6770-4C8E-9E10-3EC0304D28AB}" dt="2023-07-31T10:49:33.695" v="567" actId="1076"/>
          <ac:spMkLst>
            <pc:docMk/>
            <pc:sldMk cId="1036262886" sldId="8401"/>
            <ac:spMk id="5" creationId="{8055BCC3-39E8-2BF3-E177-4F75B3A6C404}"/>
          </ac:spMkLst>
        </pc:spChg>
        <pc:picChg chg="add mod">
          <ac:chgData name="Diana Revjako" userId="0377c6f7-0318-43bc-b9b7-2bf4c0862d70" providerId="ADAL" clId="{D6164734-6770-4C8E-9E10-3EC0304D28AB}" dt="2023-07-31T10:46:15.545" v="494"/>
          <ac:picMkLst>
            <pc:docMk/>
            <pc:sldMk cId="1036262886" sldId="8401"/>
            <ac:picMk id="2050" creationId="{47C7CD33-3F9D-7A37-6A1D-4D2B9A1AF925}"/>
          </ac:picMkLst>
        </pc:picChg>
      </pc:sldChg>
      <pc:sldChg chg="del">
        <pc:chgData name="Diana Revjako" userId="0377c6f7-0318-43bc-b9b7-2bf4c0862d70" providerId="ADAL" clId="{D6164734-6770-4C8E-9E10-3EC0304D28AB}" dt="2023-07-31T08:37:17.753" v="7" actId="47"/>
        <pc:sldMkLst>
          <pc:docMk/>
          <pc:sldMk cId="1557546443" sldId="8401"/>
        </pc:sldMkLst>
      </pc:sldChg>
      <pc:sldChg chg="del">
        <pc:chgData name="Diana Revjako" userId="0377c6f7-0318-43bc-b9b7-2bf4c0862d70" providerId="ADAL" clId="{D6164734-6770-4C8E-9E10-3EC0304D28AB}" dt="2023-07-31T08:37:21.877" v="16" actId="47"/>
        <pc:sldMkLst>
          <pc:docMk/>
          <pc:sldMk cId="2539150360" sldId="8402"/>
        </pc:sldMkLst>
      </pc:sldChg>
      <pc:sldChg chg="add del">
        <pc:chgData name="Diana Revjako" userId="0377c6f7-0318-43bc-b9b7-2bf4c0862d70" providerId="ADAL" clId="{D6164734-6770-4C8E-9E10-3EC0304D28AB}" dt="2023-07-31T10:55:07.922" v="721" actId="47"/>
        <pc:sldMkLst>
          <pc:docMk/>
          <pc:sldMk cId="4007350929" sldId="8402"/>
        </pc:sldMkLst>
      </pc:sldChg>
      <pc:sldChg chg="add">
        <pc:chgData name="Diana Revjako" userId="0377c6f7-0318-43bc-b9b7-2bf4c0862d70" providerId="ADAL" clId="{D6164734-6770-4C8E-9E10-3EC0304D28AB}" dt="2023-07-31T10:55:03.594" v="720"/>
        <pc:sldMkLst>
          <pc:docMk/>
          <pc:sldMk cId="96154790" sldId="8403"/>
        </pc:sldMkLst>
      </pc:sldChg>
      <pc:sldChg chg="del">
        <pc:chgData name="Diana Revjako" userId="0377c6f7-0318-43bc-b9b7-2bf4c0862d70" providerId="ADAL" clId="{D6164734-6770-4C8E-9E10-3EC0304D28AB}" dt="2023-07-31T08:37:21.699" v="15" actId="47"/>
        <pc:sldMkLst>
          <pc:docMk/>
          <pc:sldMk cId="194297355" sldId="8403"/>
        </pc:sldMkLst>
      </pc:sldChg>
      <pc:sldChg chg="del">
        <pc:chgData name="Diana Revjako" userId="0377c6f7-0318-43bc-b9b7-2bf4c0862d70" providerId="ADAL" clId="{D6164734-6770-4C8E-9E10-3EC0304D28AB}" dt="2023-07-31T08:37:22.051" v="17" actId="47"/>
        <pc:sldMkLst>
          <pc:docMk/>
          <pc:sldMk cId="96211257" sldId="8404"/>
        </pc:sldMkLst>
      </pc:sldChg>
      <pc:sldChg chg="modSp new del mod">
        <pc:chgData name="Diana Revjako" userId="0377c6f7-0318-43bc-b9b7-2bf4c0862d70" providerId="ADAL" clId="{D6164734-6770-4C8E-9E10-3EC0304D28AB}" dt="2023-07-31T11:12:09.629" v="735" actId="47"/>
        <pc:sldMkLst>
          <pc:docMk/>
          <pc:sldMk cId="202346140" sldId="8404"/>
        </pc:sldMkLst>
        <pc:spChg chg="mod">
          <ac:chgData name="Diana Revjako" userId="0377c6f7-0318-43bc-b9b7-2bf4c0862d70" providerId="ADAL" clId="{D6164734-6770-4C8E-9E10-3EC0304D28AB}" dt="2023-07-31T11:12:03.263" v="732" actId="21"/>
          <ac:spMkLst>
            <pc:docMk/>
            <pc:sldMk cId="202346140" sldId="8404"/>
            <ac:spMk id="3" creationId="{67F8CB04-89DE-63C1-E98B-703C76F18AA9}"/>
          </ac:spMkLst>
        </pc:spChg>
      </pc:sldChg>
      <pc:sldChg chg="del">
        <pc:chgData name="Diana Revjako" userId="0377c6f7-0318-43bc-b9b7-2bf4c0862d70" providerId="ADAL" clId="{D6164734-6770-4C8E-9E10-3EC0304D28AB}" dt="2023-07-31T08:37:19.281" v="11" actId="47"/>
        <pc:sldMkLst>
          <pc:docMk/>
          <pc:sldMk cId="2197024262" sldId="8405"/>
        </pc:sldMkLst>
      </pc:sldChg>
      <pc:sldChg chg="addSp delSp modSp new mod">
        <pc:chgData name="Diana Revjako" userId="0377c6f7-0318-43bc-b9b7-2bf4c0862d70" providerId="ADAL" clId="{D6164734-6770-4C8E-9E10-3EC0304D28AB}" dt="2023-08-09T05:02:52.993" v="1333" actId="1036"/>
        <pc:sldMkLst>
          <pc:docMk/>
          <pc:sldMk cId="4175947691" sldId="8405"/>
        </pc:sldMkLst>
        <pc:spChg chg="del mod">
          <ac:chgData name="Diana Revjako" userId="0377c6f7-0318-43bc-b9b7-2bf4c0862d70" providerId="ADAL" clId="{D6164734-6770-4C8E-9E10-3EC0304D28AB}" dt="2023-07-31T11:13:44.591" v="755" actId="478"/>
          <ac:spMkLst>
            <pc:docMk/>
            <pc:sldMk cId="4175947691" sldId="8405"/>
            <ac:spMk id="2" creationId="{96ACB59E-3F01-B217-2011-9715FAE7CAA7}"/>
          </ac:spMkLst>
        </pc:spChg>
        <pc:spChg chg="del mod">
          <ac:chgData name="Diana Revjako" userId="0377c6f7-0318-43bc-b9b7-2bf4c0862d70" providerId="ADAL" clId="{D6164734-6770-4C8E-9E10-3EC0304D28AB}" dt="2023-07-31T11:12:56.630" v="742" actId="21"/>
          <ac:spMkLst>
            <pc:docMk/>
            <pc:sldMk cId="4175947691" sldId="8405"/>
            <ac:spMk id="3" creationId="{29BE6D8B-55E6-758C-A74F-AB07F0B5132A}"/>
          </ac:spMkLst>
        </pc:spChg>
        <pc:spChg chg="mod">
          <ac:chgData name="Diana Revjako" userId="0377c6f7-0318-43bc-b9b7-2bf4c0862d70" providerId="ADAL" clId="{D6164734-6770-4C8E-9E10-3EC0304D28AB}" dt="2023-08-09T05:02:18.610" v="1290" actId="20577"/>
          <ac:spMkLst>
            <pc:docMk/>
            <pc:sldMk cId="4175947691" sldId="8405"/>
            <ac:spMk id="4" creationId="{7F607FAE-CE17-C3BF-1FF3-1BBA59E4E689}"/>
          </ac:spMkLst>
        </pc:spChg>
        <pc:spChg chg="add del mod">
          <ac:chgData name="Diana Revjako" userId="0377c6f7-0318-43bc-b9b7-2bf4c0862d70" providerId="ADAL" clId="{D6164734-6770-4C8E-9E10-3EC0304D28AB}" dt="2023-08-09T05:02:42.717" v="1317" actId="14100"/>
          <ac:spMkLst>
            <pc:docMk/>
            <pc:sldMk cId="4175947691" sldId="8405"/>
            <ac:spMk id="5" creationId="{BD6E485E-7257-A6EA-8089-1A290744CDB3}"/>
          </ac:spMkLst>
        </pc:spChg>
        <pc:picChg chg="add del mod">
          <ac:chgData name="Diana Revjako" userId="0377c6f7-0318-43bc-b9b7-2bf4c0862d70" providerId="ADAL" clId="{D6164734-6770-4C8E-9E10-3EC0304D28AB}" dt="2023-07-31T11:13:02.138" v="744"/>
          <ac:picMkLst>
            <pc:docMk/>
            <pc:sldMk cId="4175947691" sldId="8405"/>
            <ac:picMk id="6" creationId="{56FA87AC-CB05-9556-9503-3F408593FC8F}"/>
          </ac:picMkLst>
        </pc:picChg>
        <pc:picChg chg="add del mod ord">
          <ac:chgData name="Diana Revjako" userId="0377c6f7-0318-43bc-b9b7-2bf4c0862d70" providerId="ADAL" clId="{D6164734-6770-4C8E-9E10-3EC0304D28AB}" dt="2023-07-31T11:13:35.596" v="752"/>
          <ac:picMkLst>
            <pc:docMk/>
            <pc:sldMk cId="4175947691" sldId="8405"/>
            <ac:picMk id="7" creationId="{FF770B49-3F1A-9D9A-21AE-DCCC3A1470F7}"/>
          </ac:picMkLst>
        </pc:picChg>
        <pc:picChg chg="add mod">
          <ac:chgData name="Diana Revjako" userId="0377c6f7-0318-43bc-b9b7-2bf4c0862d70" providerId="ADAL" clId="{D6164734-6770-4C8E-9E10-3EC0304D28AB}" dt="2023-08-09T05:02:04.447" v="1271" actId="14100"/>
          <ac:picMkLst>
            <pc:docMk/>
            <pc:sldMk cId="4175947691" sldId="8405"/>
            <ac:picMk id="8" creationId="{3C4EF472-8E49-F5A6-31E9-3511F9D3DF25}"/>
          </ac:picMkLst>
        </pc:picChg>
        <pc:picChg chg="add del mod">
          <ac:chgData name="Diana Revjako" userId="0377c6f7-0318-43bc-b9b7-2bf4c0862d70" providerId="ADAL" clId="{D6164734-6770-4C8E-9E10-3EC0304D28AB}" dt="2023-07-31T11:12:56.630" v="742" actId="21"/>
          <ac:picMkLst>
            <pc:docMk/>
            <pc:sldMk cId="4175947691" sldId="8405"/>
            <ac:picMk id="3074" creationId="{03AC4B9F-C33C-F895-78DD-84AAB3D61AC0}"/>
          </ac:picMkLst>
        </pc:picChg>
        <pc:picChg chg="add mod">
          <ac:chgData name="Diana Revjako" userId="0377c6f7-0318-43bc-b9b7-2bf4c0862d70" providerId="ADAL" clId="{D6164734-6770-4C8E-9E10-3EC0304D28AB}" dt="2023-08-09T05:02:52.993" v="1333" actId="1036"/>
          <ac:picMkLst>
            <pc:docMk/>
            <pc:sldMk cId="4175947691" sldId="8405"/>
            <ac:picMk id="3076" creationId="{2817350C-9DBF-CE8E-1084-345CD0777C18}"/>
          </ac:picMkLst>
        </pc:picChg>
      </pc:sldChg>
      <pc:sldChg chg="new del ord">
        <pc:chgData name="Diana Revjako" userId="0377c6f7-0318-43bc-b9b7-2bf4c0862d70" providerId="ADAL" clId="{D6164734-6770-4C8E-9E10-3EC0304D28AB}" dt="2023-07-31T12:22:25.523" v="1227" actId="47"/>
        <pc:sldMkLst>
          <pc:docMk/>
          <pc:sldMk cId="164069635" sldId="8406"/>
        </pc:sldMkLst>
      </pc:sldChg>
      <pc:sldChg chg="del">
        <pc:chgData name="Diana Revjako" userId="0377c6f7-0318-43bc-b9b7-2bf4c0862d70" providerId="ADAL" clId="{D6164734-6770-4C8E-9E10-3EC0304D28AB}" dt="2023-07-31T08:37:18.446" v="10" actId="47"/>
        <pc:sldMkLst>
          <pc:docMk/>
          <pc:sldMk cId="1934495882" sldId="8406"/>
        </pc:sldMkLst>
      </pc:sldChg>
      <pc:sldChg chg="modSp mod">
        <pc:chgData name="Diana Revjako" userId="0377c6f7-0318-43bc-b9b7-2bf4c0862d70" providerId="ADAL" clId="{D6164734-6770-4C8E-9E10-3EC0304D28AB}" dt="2023-07-31T11:54:02.246" v="942" actId="20577"/>
        <pc:sldMkLst>
          <pc:docMk/>
          <pc:sldMk cId="1622887095" sldId="8407"/>
        </pc:sldMkLst>
        <pc:spChg chg="mod">
          <ac:chgData name="Diana Revjako" userId="0377c6f7-0318-43bc-b9b7-2bf4c0862d70" providerId="ADAL" clId="{D6164734-6770-4C8E-9E10-3EC0304D28AB}" dt="2023-07-31T11:54:02.246" v="942" actId="20577"/>
          <ac:spMkLst>
            <pc:docMk/>
            <pc:sldMk cId="1622887095" sldId="8407"/>
            <ac:spMk id="4" creationId="{716C8672-A38E-7B4B-8B2F-47F485C0CD89}"/>
          </ac:spMkLst>
        </pc:spChg>
      </pc:sldChg>
      <pc:sldChg chg="addSp delSp modSp new mod">
        <pc:chgData name="Diana Revjako" userId="0377c6f7-0318-43bc-b9b7-2bf4c0862d70" providerId="ADAL" clId="{D6164734-6770-4C8E-9E10-3EC0304D28AB}" dt="2023-07-31T12:05:00.098" v="1179" actId="20577"/>
        <pc:sldMkLst>
          <pc:docMk/>
          <pc:sldMk cId="269243656" sldId="8408"/>
        </pc:sldMkLst>
        <pc:spChg chg="mod">
          <ac:chgData name="Diana Revjako" userId="0377c6f7-0318-43bc-b9b7-2bf4c0862d70" providerId="ADAL" clId="{D6164734-6770-4C8E-9E10-3EC0304D28AB}" dt="2023-07-31T12:05:00.098" v="1179" actId="20577"/>
          <ac:spMkLst>
            <pc:docMk/>
            <pc:sldMk cId="269243656" sldId="8408"/>
            <ac:spMk id="2" creationId="{B6278D00-6451-E89F-DC99-AFB0401EAB97}"/>
          </ac:spMkLst>
        </pc:spChg>
        <pc:spChg chg="del">
          <ac:chgData name="Diana Revjako" userId="0377c6f7-0318-43bc-b9b7-2bf4c0862d70" providerId="ADAL" clId="{D6164734-6770-4C8E-9E10-3EC0304D28AB}" dt="2023-07-31T12:04:52.967" v="1154"/>
          <ac:spMkLst>
            <pc:docMk/>
            <pc:sldMk cId="269243656" sldId="8408"/>
            <ac:spMk id="3" creationId="{035C9F75-C9D8-685B-4F9E-349188A263DD}"/>
          </ac:spMkLst>
        </pc:spChg>
        <pc:picChg chg="add mod">
          <ac:chgData name="Diana Revjako" userId="0377c6f7-0318-43bc-b9b7-2bf4c0862d70" providerId="ADAL" clId="{D6164734-6770-4C8E-9E10-3EC0304D28AB}" dt="2023-07-31T12:04:52.967" v="1154"/>
          <ac:picMkLst>
            <pc:docMk/>
            <pc:sldMk cId="269243656" sldId="8408"/>
            <ac:picMk id="4" creationId="{FF00C73D-2F6B-6055-9649-56FEF86988FB}"/>
          </ac:picMkLst>
        </pc:picChg>
      </pc:sldChg>
      <pc:sldChg chg="new del">
        <pc:chgData name="Diana Revjako" userId="0377c6f7-0318-43bc-b9b7-2bf4c0862d70" providerId="ADAL" clId="{D6164734-6770-4C8E-9E10-3EC0304D28AB}" dt="2023-07-31T11:54:39.778" v="945" actId="47"/>
        <pc:sldMkLst>
          <pc:docMk/>
          <pc:sldMk cId="4279151298" sldId="8408"/>
        </pc:sldMkLst>
      </pc:sldChg>
      <pc:sldChg chg="modSp mod">
        <pc:chgData name="Diana Revjako" userId="0377c6f7-0318-43bc-b9b7-2bf4c0862d70" providerId="ADAL" clId="{D6164734-6770-4C8E-9E10-3EC0304D28AB}" dt="2023-07-31T12:07:23.460" v="1226" actId="20577"/>
        <pc:sldMkLst>
          <pc:docMk/>
          <pc:sldMk cId="913999329" sldId="8414"/>
        </pc:sldMkLst>
        <pc:spChg chg="mod">
          <ac:chgData name="Diana Revjako" userId="0377c6f7-0318-43bc-b9b7-2bf4c0862d70" providerId="ADAL" clId="{D6164734-6770-4C8E-9E10-3EC0304D28AB}" dt="2023-07-31T12:07:23.460" v="1226" actId="20577"/>
          <ac:spMkLst>
            <pc:docMk/>
            <pc:sldMk cId="913999329" sldId="8414"/>
            <ac:spMk id="4" creationId="{716C8672-A38E-7B4B-8B2F-47F485C0CD89}"/>
          </ac:spMkLst>
        </pc:spChg>
      </pc:sldChg>
    </pc:docChg>
  </pc:docChgLst>
  <pc:docChgLst>
    <pc:chgData name="Marti Jeltsov" userId="0c3c1f7f-d0b4-4be1-bee8-32dbe51a5104" providerId="ADAL" clId="{651736E3-E238-A641-8C63-05E5991269C8}"/>
    <pc:docChg chg="custSel addSld modSld">
      <pc:chgData name="Marti Jeltsov" userId="0c3c1f7f-d0b4-4be1-bee8-32dbe51a5104" providerId="ADAL" clId="{651736E3-E238-A641-8C63-05E5991269C8}" dt="2023-07-31T08:36:12.715" v="307" actId="20577"/>
      <pc:docMkLst>
        <pc:docMk/>
      </pc:docMkLst>
      <pc:sldChg chg="modSp mod">
        <pc:chgData name="Marti Jeltsov" userId="0c3c1f7f-d0b4-4be1-bee8-32dbe51a5104" providerId="ADAL" clId="{651736E3-E238-A641-8C63-05E5991269C8}" dt="2023-07-31T06:36:40.218" v="17" actId="27636"/>
        <pc:sldMkLst>
          <pc:docMk/>
          <pc:sldMk cId="1510427321" sldId="2053"/>
        </pc:sldMkLst>
        <pc:spChg chg="mod">
          <ac:chgData name="Marti Jeltsov" userId="0c3c1f7f-d0b4-4be1-bee8-32dbe51a5104" providerId="ADAL" clId="{651736E3-E238-A641-8C63-05E5991269C8}" dt="2023-07-31T06:36:40.218" v="17" actId="27636"/>
          <ac:spMkLst>
            <pc:docMk/>
            <pc:sldMk cId="1510427321" sldId="2053"/>
            <ac:spMk id="2" creationId="{483E6740-8E26-A4AB-0670-CB2E27BDD166}"/>
          </ac:spMkLst>
        </pc:spChg>
        <pc:picChg chg="mod">
          <ac:chgData name="Marti Jeltsov" userId="0c3c1f7f-d0b4-4be1-bee8-32dbe51a5104" providerId="ADAL" clId="{651736E3-E238-A641-8C63-05E5991269C8}" dt="2023-07-31T06:35:08.474" v="0" actId="14826"/>
          <ac:picMkLst>
            <pc:docMk/>
            <pc:sldMk cId="1510427321" sldId="2053"/>
            <ac:picMk id="16" creationId="{FD26AC75-AFCD-2910-A295-AFECA7216BFE}"/>
          </ac:picMkLst>
        </pc:picChg>
      </pc:sldChg>
      <pc:sldChg chg="modSp mod">
        <pc:chgData name="Marti Jeltsov" userId="0c3c1f7f-d0b4-4be1-bee8-32dbe51a5104" providerId="ADAL" clId="{651736E3-E238-A641-8C63-05E5991269C8}" dt="2023-07-31T07:43:57.625" v="35" actId="20577"/>
        <pc:sldMkLst>
          <pc:docMk/>
          <pc:sldMk cId="1498347351" sldId="8392"/>
        </pc:sldMkLst>
        <pc:spChg chg="mod">
          <ac:chgData name="Marti Jeltsov" userId="0c3c1f7f-d0b4-4be1-bee8-32dbe51a5104" providerId="ADAL" clId="{651736E3-E238-A641-8C63-05E5991269C8}" dt="2023-07-31T07:43:57.625" v="35" actId="20577"/>
          <ac:spMkLst>
            <pc:docMk/>
            <pc:sldMk cId="1498347351" sldId="8392"/>
            <ac:spMk id="4" creationId="{716C8672-A38E-7B4B-8B2F-47F485C0CD89}"/>
          </ac:spMkLst>
        </pc:spChg>
      </pc:sldChg>
      <pc:sldChg chg="add">
        <pc:chgData name="Marti Jeltsov" userId="0c3c1f7f-d0b4-4be1-bee8-32dbe51a5104" providerId="ADAL" clId="{651736E3-E238-A641-8C63-05E5991269C8}" dt="2023-07-31T07:43:52.109" v="18" actId="2890"/>
        <pc:sldMkLst>
          <pc:docMk/>
          <pc:sldMk cId="2197024262" sldId="8405"/>
        </pc:sldMkLst>
      </pc:sldChg>
      <pc:sldChg chg="addSp delSp modSp new mod modClrScheme chgLayout">
        <pc:chgData name="Marti Jeltsov" userId="0c3c1f7f-d0b4-4be1-bee8-32dbe51a5104" providerId="ADAL" clId="{651736E3-E238-A641-8C63-05E5991269C8}" dt="2023-07-31T08:36:12.715" v="307" actId="20577"/>
        <pc:sldMkLst>
          <pc:docMk/>
          <pc:sldMk cId="1934495882" sldId="8406"/>
        </pc:sldMkLst>
        <pc:spChg chg="del mod ord">
          <ac:chgData name="Marti Jeltsov" userId="0c3c1f7f-d0b4-4be1-bee8-32dbe51a5104" providerId="ADAL" clId="{651736E3-E238-A641-8C63-05E5991269C8}" dt="2023-07-31T07:44:08.619" v="37" actId="700"/>
          <ac:spMkLst>
            <pc:docMk/>
            <pc:sldMk cId="1934495882" sldId="8406"/>
            <ac:spMk id="2" creationId="{855A3ED1-3004-16C6-6E40-C905EDD4BC4A}"/>
          </ac:spMkLst>
        </pc:spChg>
        <pc:spChg chg="del mod ord">
          <ac:chgData name="Marti Jeltsov" userId="0c3c1f7f-d0b4-4be1-bee8-32dbe51a5104" providerId="ADAL" clId="{651736E3-E238-A641-8C63-05E5991269C8}" dt="2023-07-31T07:44:08.619" v="37" actId="700"/>
          <ac:spMkLst>
            <pc:docMk/>
            <pc:sldMk cId="1934495882" sldId="8406"/>
            <ac:spMk id="3" creationId="{C17C84BF-C540-F918-8BC4-6B9B03CE244E}"/>
          </ac:spMkLst>
        </pc:spChg>
        <pc:spChg chg="add mod ord">
          <ac:chgData name="Marti Jeltsov" userId="0c3c1f7f-d0b4-4be1-bee8-32dbe51a5104" providerId="ADAL" clId="{651736E3-E238-A641-8C63-05E5991269C8}" dt="2023-07-31T08:35:08.755" v="176" actId="20577"/>
          <ac:spMkLst>
            <pc:docMk/>
            <pc:sldMk cId="1934495882" sldId="8406"/>
            <ac:spMk id="4" creationId="{EADD9FC6-C1AE-3DAE-2766-48EF161B2E1D}"/>
          </ac:spMkLst>
        </pc:spChg>
        <pc:spChg chg="add mod ord">
          <ac:chgData name="Marti Jeltsov" userId="0c3c1f7f-d0b4-4be1-bee8-32dbe51a5104" providerId="ADAL" clId="{651736E3-E238-A641-8C63-05E5991269C8}" dt="2023-07-31T08:36:12.715" v="307" actId="20577"/>
          <ac:spMkLst>
            <pc:docMk/>
            <pc:sldMk cId="1934495882" sldId="8406"/>
            <ac:spMk id="5" creationId="{1C2B5010-79DD-FC9A-850E-2E942AF0B8AD}"/>
          </ac:spMkLst>
        </pc:spChg>
        <pc:picChg chg="add mod">
          <ac:chgData name="Marti Jeltsov" userId="0c3c1f7f-d0b4-4be1-bee8-32dbe51a5104" providerId="ADAL" clId="{651736E3-E238-A641-8C63-05E5991269C8}" dt="2023-07-31T08:34:32.719" v="113" actId="1076"/>
          <ac:picMkLst>
            <pc:docMk/>
            <pc:sldMk cId="1934495882" sldId="8406"/>
            <ac:picMk id="6" creationId="{AB810943-E310-DA83-471E-3A9D9768CF51}"/>
          </ac:picMkLst>
        </pc:picChg>
        <pc:picChg chg="add mod">
          <ac:chgData name="Marti Jeltsov" userId="0c3c1f7f-d0b4-4be1-bee8-32dbe51a5104" providerId="ADAL" clId="{651736E3-E238-A641-8C63-05E5991269C8}" dt="2023-07-31T08:34:32.719" v="113" actId="1076"/>
          <ac:picMkLst>
            <pc:docMk/>
            <pc:sldMk cId="1934495882" sldId="8406"/>
            <ac:picMk id="7" creationId="{8AF0C469-21B2-4937-A05E-29687EE5D3D4}"/>
          </ac:picMkLst>
        </pc:picChg>
      </pc:sldChg>
    </pc:docChg>
  </pc:docChgLst>
  <pc:docChgLst>
    <pc:chgData name="Marti Jeltsov" userId="0c3c1f7f-d0b4-4be1-bee8-32dbe51a5104" providerId="ADAL" clId="{6D0BE43D-2E70-2A49-9805-A39C74170B84}"/>
    <pc:docChg chg="undo custSel addSld delSld modSld sldOrd">
      <pc:chgData name="Marti Jeltsov" userId="0c3c1f7f-d0b4-4be1-bee8-32dbe51a5104" providerId="ADAL" clId="{6D0BE43D-2E70-2A49-9805-A39C74170B84}" dt="2023-07-26T18:50:33.331" v="1512" actId="20577"/>
      <pc:docMkLst>
        <pc:docMk/>
      </pc:docMkLst>
      <pc:sldChg chg="modSp mod">
        <pc:chgData name="Marti Jeltsov" userId="0c3c1f7f-d0b4-4be1-bee8-32dbe51a5104" providerId="ADAL" clId="{6D0BE43D-2E70-2A49-9805-A39C74170B84}" dt="2023-07-26T18:36:42.092" v="301" actId="20577"/>
        <pc:sldMkLst>
          <pc:docMk/>
          <pc:sldMk cId="3401033700" sldId="256"/>
        </pc:sldMkLst>
        <pc:spChg chg="mod">
          <ac:chgData name="Marti Jeltsov" userId="0c3c1f7f-d0b4-4be1-bee8-32dbe51a5104" providerId="ADAL" clId="{6D0BE43D-2E70-2A49-9805-A39C74170B84}" dt="2023-07-26T18:36:42.092" v="301" actId="20577"/>
          <ac:spMkLst>
            <pc:docMk/>
            <pc:sldMk cId="3401033700" sldId="256"/>
            <ac:spMk id="2" creationId="{3E6A7EAE-C7AA-86D9-DBE7-A12CBE378F8B}"/>
          </ac:spMkLst>
        </pc:spChg>
        <pc:spChg chg="mod">
          <ac:chgData name="Marti Jeltsov" userId="0c3c1f7f-d0b4-4be1-bee8-32dbe51a5104" providerId="ADAL" clId="{6D0BE43D-2E70-2A49-9805-A39C74170B84}" dt="2023-07-26T18:36:34.200" v="300" actId="20577"/>
          <ac:spMkLst>
            <pc:docMk/>
            <pc:sldMk cId="3401033700" sldId="256"/>
            <ac:spMk id="3" creationId="{5614CD34-9163-5EAB-2307-194623182A48}"/>
          </ac:spMkLst>
        </pc:spChg>
      </pc:sldChg>
      <pc:sldChg chg="modSp mod">
        <pc:chgData name="Marti Jeltsov" userId="0c3c1f7f-d0b4-4be1-bee8-32dbe51a5104" providerId="ADAL" clId="{6D0BE43D-2E70-2A49-9805-A39C74170B84}" dt="2023-07-26T18:37:21.684" v="320" actId="20577"/>
        <pc:sldMkLst>
          <pc:docMk/>
          <pc:sldMk cId="251978227" sldId="258"/>
        </pc:sldMkLst>
        <pc:spChg chg="mod">
          <ac:chgData name="Marti Jeltsov" userId="0c3c1f7f-d0b4-4be1-bee8-32dbe51a5104" providerId="ADAL" clId="{6D0BE43D-2E70-2A49-9805-A39C74170B84}" dt="2023-07-26T18:37:21.684" v="320" actId="20577"/>
          <ac:spMkLst>
            <pc:docMk/>
            <pc:sldMk cId="251978227" sldId="258"/>
            <ac:spMk id="4" creationId="{54E89126-81C0-FBA9-FE78-1DFCFD1DD993}"/>
          </ac:spMkLst>
        </pc:spChg>
      </pc:sldChg>
      <pc:sldChg chg="modSp mod">
        <pc:chgData name="Marti Jeltsov" userId="0c3c1f7f-d0b4-4be1-bee8-32dbe51a5104" providerId="ADAL" clId="{6D0BE43D-2E70-2A49-9805-A39C74170B84}" dt="2023-07-26T18:38:30.773" v="366" actId="20577"/>
        <pc:sldMkLst>
          <pc:docMk/>
          <pc:sldMk cId="2476980764" sldId="266"/>
        </pc:sldMkLst>
        <pc:spChg chg="mod">
          <ac:chgData name="Marti Jeltsov" userId="0c3c1f7f-d0b4-4be1-bee8-32dbe51a5104" providerId="ADAL" clId="{6D0BE43D-2E70-2A49-9805-A39C74170B84}" dt="2023-07-26T18:38:30.773" v="366" actId="20577"/>
          <ac:spMkLst>
            <pc:docMk/>
            <pc:sldMk cId="2476980764" sldId="266"/>
            <ac:spMk id="4" creationId="{920FEA1A-B9EF-9B37-AA10-BD36127B6D7C}"/>
          </ac:spMkLst>
        </pc:spChg>
      </pc:sldChg>
      <pc:sldChg chg="addSp delSp modSp mod">
        <pc:chgData name="Marti Jeltsov" userId="0c3c1f7f-d0b4-4be1-bee8-32dbe51a5104" providerId="ADAL" clId="{6D0BE43D-2E70-2A49-9805-A39C74170B84}" dt="2023-07-26T18:46:46.869" v="1202" actId="20577"/>
        <pc:sldMkLst>
          <pc:docMk/>
          <pc:sldMk cId="740378014" sldId="270"/>
        </pc:sldMkLst>
        <pc:spChg chg="mod">
          <ac:chgData name="Marti Jeltsov" userId="0c3c1f7f-d0b4-4be1-bee8-32dbe51a5104" providerId="ADAL" clId="{6D0BE43D-2E70-2A49-9805-A39C74170B84}" dt="2023-07-26T18:46:46.869" v="1202" actId="20577"/>
          <ac:spMkLst>
            <pc:docMk/>
            <pc:sldMk cId="740378014" sldId="270"/>
            <ac:spMk id="2" creationId="{B47ABD5E-92FA-372D-D692-81BF634C7091}"/>
          </ac:spMkLst>
        </pc:spChg>
        <pc:spChg chg="add del mod">
          <ac:chgData name="Marti Jeltsov" userId="0c3c1f7f-d0b4-4be1-bee8-32dbe51a5104" providerId="ADAL" clId="{6D0BE43D-2E70-2A49-9805-A39C74170B84}" dt="2023-07-26T18:46:08.492" v="1133"/>
          <ac:spMkLst>
            <pc:docMk/>
            <pc:sldMk cId="740378014" sldId="270"/>
            <ac:spMk id="6" creationId="{5FEC0CF2-B734-5B0B-A327-49A8ACE3FC13}"/>
          </ac:spMkLst>
        </pc:spChg>
        <pc:spChg chg="mod">
          <ac:chgData name="Marti Jeltsov" userId="0c3c1f7f-d0b4-4be1-bee8-32dbe51a5104" providerId="ADAL" clId="{6D0BE43D-2E70-2A49-9805-A39C74170B84}" dt="2023-07-26T18:46:27" v="1177" actId="1037"/>
          <ac:spMkLst>
            <pc:docMk/>
            <pc:sldMk cId="740378014" sldId="270"/>
            <ac:spMk id="8" creationId="{A3F0C829-EE56-3CAA-80EA-FC88A61ED3A5}"/>
          </ac:spMkLst>
        </pc:spChg>
        <pc:spChg chg="add del mod">
          <ac:chgData name="Marti Jeltsov" userId="0c3c1f7f-d0b4-4be1-bee8-32dbe51a5104" providerId="ADAL" clId="{6D0BE43D-2E70-2A49-9805-A39C74170B84}" dt="2023-07-26T18:46:08.492" v="1133"/>
          <ac:spMkLst>
            <pc:docMk/>
            <pc:sldMk cId="740378014" sldId="270"/>
            <ac:spMk id="10" creationId="{6980A641-DC57-8F0A-38AA-B9564E31A66C}"/>
          </ac:spMkLst>
        </pc:spChg>
        <pc:picChg chg="add del mod">
          <ac:chgData name="Marti Jeltsov" userId="0c3c1f7f-d0b4-4be1-bee8-32dbe51a5104" providerId="ADAL" clId="{6D0BE43D-2E70-2A49-9805-A39C74170B84}" dt="2023-07-26T18:46:04.785" v="1131" actId="478"/>
          <ac:picMkLst>
            <pc:docMk/>
            <pc:sldMk cId="740378014" sldId="270"/>
            <ac:picMk id="3" creationId="{2F20BE2B-AB57-E9F6-1C69-8B791AA1BEF8}"/>
          </ac:picMkLst>
        </pc:picChg>
        <pc:picChg chg="add del mod">
          <ac:chgData name="Marti Jeltsov" userId="0c3c1f7f-d0b4-4be1-bee8-32dbe51a5104" providerId="ADAL" clId="{6D0BE43D-2E70-2A49-9805-A39C74170B84}" dt="2023-07-26T18:46:08.492" v="1133"/>
          <ac:picMkLst>
            <pc:docMk/>
            <pc:sldMk cId="740378014" sldId="270"/>
            <ac:picMk id="4" creationId="{50C0353B-8EE6-164C-D30F-9996FBD39CCC}"/>
          </ac:picMkLst>
        </pc:picChg>
        <pc:picChg chg="mod">
          <ac:chgData name="Marti Jeltsov" userId="0c3c1f7f-d0b4-4be1-bee8-32dbe51a5104" providerId="ADAL" clId="{6D0BE43D-2E70-2A49-9805-A39C74170B84}" dt="2023-07-26T18:46:27" v="1177" actId="1037"/>
          <ac:picMkLst>
            <pc:docMk/>
            <pc:sldMk cId="740378014" sldId="270"/>
            <ac:picMk id="5" creationId="{02BDF7DF-DE4B-5C67-79ED-DE9ED5DA908A}"/>
          </ac:picMkLst>
        </pc:picChg>
        <pc:picChg chg="add mod">
          <ac:chgData name="Marti Jeltsov" userId="0c3c1f7f-d0b4-4be1-bee8-32dbe51a5104" providerId="ADAL" clId="{6D0BE43D-2E70-2A49-9805-A39C74170B84}" dt="2023-07-26T18:46:17.875" v="1147" actId="1037"/>
          <ac:picMkLst>
            <pc:docMk/>
            <pc:sldMk cId="740378014" sldId="270"/>
            <ac:picMk id="11" creationId="{B60CE68B-36AA-B23B-C0AD-11E99184BADD}"/>
          </ac:picMkLst>
        </pc:picChg>
        <pc:cxnChg chg="add del mod">
          <ac:chgData name="Marti Jeltsov" userId="0c3c1f7f-d0b4-4be1-bee8-32dbe51a5104" providerId="ADAL" clId="{6D0BE43D-2E70-2A49-9805-A39C74170B84}" dt="2023-07-26T18:46:08.492" v="1133"/>
          <ac:cxnSpMkLst>
            <pc:docMk/>
            <pc:sldMk cId="740378014" sldId="270"/>
            <ac:cxnSpMk id="9" creationId="{85719BDE-1ADF-2D1A-73E1-F0D377FCF928}"/>
          </ac:cxnSpMkLst>
        </pc:cxnChg>
      </pc:sldChg>
      <pc:sldChg chg="modSp new mod">
        <pc:chgData name="Marti Jeltsov" userId="0c3c1f7f-d0b4-4be1-bee8-32dbe51a5104" providerId="ADAL" clId="{6D0BE43D-2E70-2A49-9805-A39C74170B84}" dt="2023-07-26T18:36:51.191" v="319" actId="20577"/>
        <pc:sldMkLst>
          <pc:docMk/>
          <pc:sldMk cId="429300386" sldId="273"/>
        </pc:sldMkLst>
        <pc:spChg chg="mod">
          <ac:chgData name="Marti Jeltsov" userId="0c3c1f7f-d0b4-4be1-bee8-32dbe51a5104" providerId="ADAL" clId="{6D0BE43D-2E70-2A49-9805-A39C74170B84}" dt="2023-07-26T18:32:50.221" v="8" actId="20577"/>
          <ac:spMkLst>
            <pc:docMk/>
            <pc:sldMk cId="429300386" sldId="273"/>
            <ac:spMk id="2" creationId="{3B3EFF22-77F5-DE38-2CD8-86734FA1DBB2}"/>
          </ac:spMkLst>
        </pc:spChg>
        <pc:spChg chg="mod">
          <ac:chgData name="Marti Jeltsov" userId="0c3c1f7f-d0b4-4be1-bee8-32dbe51a5104" providerId="ADAL" clId="{6D0BE43D-2E70-2A49-9805-A39C74170B84}" dt="2023-07-26T18:36:51.191" v="319" actId="20577"/>
          <ac:spMkLst>
            <pc:docMk/>
            <pc:sldMk cId="429300386" sldId="273"/>
            <ac:spMk id="3" creationId="{79D99E25-6EA9-0D09-137A-3D1FAFC67CBD}"/>
          </ac:spMkLst>
        </pc:spChg>
      </pc:sldChg>
      <pc:sldChg chg="modSp new mod">
        <pc:chgData name="Marti Jeltsov" userId="0c3c1f7f-d0b4-4be1-bee8-32dbe51a5104" providerId="ADAL" clId="{6D0BE43D-2E70-2A49-9805-A39C74170B84}" dt="2023-07-26T18:50:33.331" v="1512" actId="20577"/>
        <pc:sldMkLst>
          <pc:docMk/>
          <pc:sldMk cId="35233826" sldId="274"/>
        </pc:sldMkLst>
        <pc:spChg chg="mod">
          <ac:chgData name="Marti Jeltsov" userId="0c3c1f7f-d0b4-4be1-bee8-32dbe51a5104" providerId="ADAL" clId="{6D0BE43D-2E70-2A49-9805-A39C74170B84}" dt="2023-07-26T18:50:33.331" v="1512" actId="20577"/>
          <ac:spMkLst>
            <pc:docMk/>
            <pc:sldMk cId="35233826" sldId="274"/>
            <ac:spMk id="3" creationId="{054D8668-787D-5890-97A2-4EB1805E67D1}"/>
          </ac:spMkLst>
        </pc:spChg>
      </pc:sldChg>
      <pc:sldChg chg="add">
        <pc:chgData name="Marti Jeltsov" userId="0c3c1f7f-d0b4-4be1-bee8-32dbe51a5104" providerId="ADAL" clId="{6D0BE43D-2E70-2A49-9805-A39C74170B84}" dt="2023-07-26T18:47:27.059" v="1203"/>
        <pc:sldMkLst>
          <pc:docMk/>
          <pc:sldMk cId="1510427321" sldId="2053"/>
        </pc:sldMkLst>
      </pc:sldChg>
      <pc:sldChg chg="add">
        <pc:chgData name="Marti Jeltsov" userId="0c3c1f7f-d0b4-4be1-bee8-32dbe51a5104" providerId="ADAL" clId="{6D0BE43D-2E70-2A49-9805-A39C74170B84}" dt="2023-07-26T18:39:49.130" v="368"/>
        <pc:sldMkLst>
          <pc:docMk/>
          <pc:sldMk cId="3655706915" sldId="8383"/>
        </pc:sldMkLst>
      </pc:sldChg>
      <pc:sldChg chg="add">
        <pc:chgData name="Marti Jeltsov" userId="0c3c1f7f-d0b4-4be1-bee8-32dbe51a5104" providerId="ADAL" clId="{6D0BE43D-2E70-2A49-9805-A39C74170B84}" dt="2023-07-26T18:39:49.130" v="368"/>
        <pc:sldMkLst>
          <pc:docMk/>
          <pc:sldMk cId="1498347351" sldId="8392"/>
        </pc:sldMkLst>
      </pc:sldChg>
      <pc:sldChg chg="modSp add del mod ord">
        <pc:chgData name="Marti Jeltsov" userId="0c3c1f7f-d0b4-4be1-bee8-32dbe51a5104" providerId="ADAL" clId="{6D0BE43D-2E70-2A49-9805-A39C74170B84}" dt="2023-07-26T18:40:11.106" v="393" actId="2696"/>
        <pc:sldMkLst>
          <pc:docMk/>
          <pc:sldMk cId="3399033892" sldId="8393"/>
        </pc:sldMkLst>
        <pc:spChg chg="mod">
          <ac:chgData name="Marti Jeltsov" userId="0c3c1f7f-d0b4-4be1-bee8-32dbe51a5104" providerId="ADAL" clId="{6D0BE43D-2E70-2A49-9805-A39C74170B84}" dt="2023-07-26T18:40:08.134" v="391" actId="20577"/>
          <ac:spMkLst>
            <pc:docMk/>
            <pc:sldMk cId="3399033892" sldId="8393"/>
            <ac:spMk id="4" creationId="{716C8672-A38E-7B4B-8B2F-47F485C0CD89}"/>
          </ac:spMkLst>
        </pc:spChg>
      </pc:sldChg>
      <pc:sldChg chg="modSp add mod">
        <pc:chgData name="Marti Jeltsov" userId="0c3c1f7f-d0b4-4be1-bee8-32dbe51a5104" providerId="ADAL" clId="{6D0BE43D-2E70-2A49-9805-A39C74170B84}" dt="2023-07-26T18:40:23.354" v="431" actId="20577"/>
        <pc:sldMkLst>
          <pc:docMk/>
          <pc:sldMk cId="3494718425" sldId="8393"/>
        </pc:sldMkLst>
        <pc:spChg chg="mod">
          <ac:chgData name="Marti Jeltsov" userId="0c3c1f7f-d0b4-4be1-bee8-32dbe51a5104" providerId="ADAL" clId="{6D0BE43D-2E70-2A49-9805-A39C74170B84}" dt="2023-07-26T18:40:23.354" v="431" actId="20577"/>
          <ac:spMkLst>
            <pc:docMk/>
            <pc:sldMk cId="3494718425" sldId="8393"/>
            <ac:spMk id="4" creationId="{716C8672-A38E-7B4B-8B2F-47F485C0CD89}"/>
          </ac:spMkLst>
        </pc:spChg>
      </pc:sldChg>
      <pc:sldChg chg="add">
        <pc:chgData name="Marti Jeltsov" userId="0c3c1f7f-d0b4-4be1-bee8-32dbe51a5104" providerId="ADAL" clId="{6D0BE43D-2E70-2A49-9805-A39C74170B84}" dt="2023-07-26T18:40:09.620" v="392" actId="2890"/>
        <pc:sldMkLst>
          <pc:docMk/>
          <pc:sldMk cId="2844070968" sldId="8394"/>
        </pc:sldMkLst>
      </pc:sldChg>
      <pc:sldChg chg="addSp modSp new mod modClrScheme chgLayout">
        <pc:chgData name="Marti Jeltsov" userId="0c3c1f7f-d0b4-4be1-bee8-32dbe51a5104" providerId="ADAL" clId="{6D0BE43D-2E70-2A49-9805-A39C74170B84}" dt="2023-07-26T18:45:16.547" v="1121" actId="20577"/>
        <pc:sldMkLst>
          <pc:docMk/>
          <pc:sldMk cId="652319980" sldId="8395"/>
        </pc:sldMkLst>
        <pc:spChg chg="add mod">
          <ac:chgData name="Marti Jeltsov" userId="0c3c1f7f-d0b4-4be1-bee8-32dbe51a5104" providerId="ADAL" clId="{6D0BE43D-2E70-2A49-9805-A39C74170B84}" dt="2023-07-26T18:45:16.547" v="1121" actId="20577"/>
          <ac:spMkLst>
            <pc:docMk/>
            <pc:sldMk cId="652319980" sldId="8395"/>
            <ac:spMk id="2" creationId="{92809DBF-A355-5D25-50B4-8DBF097E6C4C}"/>
          </ac:spMkLst>
        </pc:spChg>
        <pc:spChg chg="add mod">
          <ac:chgData name="Marti Jeltsov" userId="0c3c1f7f-d0b4-4be1-bee8-32dbe51a5104" providerId="ADAL" clId="{6D0BE43D-2E70-2A49-9805-A39C74170B84}" dt="2023-07-26T18:45:13.582" v="1110" actId="700"/>
          <ac:spMkLst>
            <pc:docMk/>
            <pc:sldMk cId="652319980" sldId="8395"/>
            <ac:spMk id="3" creationId="{932464C6-6624-45AF-30F2-93DD40D3C5DA}"/>
          </ac:spMkLst>
        </pc:spChg>
      </pc:sldChg>
    </pc:docChg>
  </pc:docChgLst>
  <pc:docChgLst>
    <pc:chgData name="Diana Revjako" userId="0377c6f7-0318-43bc-b9b7-2bf4c0862d70" providerId="ADAL" clId="{F24C393D-74A0-4983-8117-A55D6B423C9D}"/>
    <pc:docChg chg="undo custSel addSld delSld modSld">
      <pc:chgData name="Diana Revjako" userId="0377c6f7-0318-43bc-b9b7-2bf4c0862d70" providerId="ADAL" clId="{F24C393D-74A0-4983-8117-A55D6B423C9D}" dt="2023-07-31T07:29:53.433" v="686" actId="20577"/>
      <pc:docMkLst>
        <pc:docMk/>
      </pc:docMkLst>
      <pc:sldChg chg="modSp mod">
        <pc:chgData name="Diana Revjako" userId="0377c6f7-0318-43bc-b9b7-2bf4c0862d70" providerId="ADAL" clId="{F24C393D-74A0-4983-8117-A55D6B423C9D}" dt="2023-07-31T07:29:53.433" v="686" actId="20577"/>
        <pc:sldMkLst>
          <pc:docMk/>
          <pc:sldMk cId="3401033700" sldId="256"/>
        </pc:sldMkLst>
        <pc:spChg chg="mod">
          <ac:chgData name="Diana Revjako" userId="0377c6f7-0318-43bc-b9b7-2bf4c0862d70" providerId="ADAL" clId="{F24C393D-74A0-4983-8117-A55D6B423C9D}" dt="2023-07-28T07:12:20.246" v="102" actId="20577"/>
          <ac:spMkLst>
            <pc:docMk/>
            <pc:sldMk cId="3401033700" sldId="256"/>
            <ac:spMk id="2" creationId="{3E6A7EAE-C7AA-86D9-DBE7-A12CBE378F8B}"/>
          </ac:spMkLst>
        </pc:spChg>
        <pc:spChg chg="mod">
          <ac:chgData name="Diana Revjako" userId="0377c6f7-0318-43bc-b9b7-2bf4c0862d70" providerId="ADAL" clId="{F24C393D-74A0-4983-8117-A55D6B423C9D}" dt="2023-07-31T07:29:53.433" v="686" actId="20577"/>
          <ac:spMkLst>
            <pc:docMk/>
            <pc:sldMk cId="3401033700" sldId="256"/>
            <ac:spMk id="3" creationId="{5614CD34-9163-5EAB-2307-194623182A48}"/>
          </ac:spMkLst>
        </pc:spChg>
      </pc:sldChg>
      <pc:sldChg chg="del">
        <pc:chgData name="Diana Revjako" userId="0377c6f7-0318-43bc-b9b7-2bf4c0862d70" providerId="ADAL" clId="{F24C393D-74A0-4983-8117-A55D6B423C9D}" dt="2023-07-28T07:12:51.620" v="103" actId="47"/>
        <pc:sldMkLst>
          <pc:docMk/>
          <pc:sldMk cId="2602666348" sldId="1949"/>
        </pc:sldMkLst>
      </pc:sldChg>
      <pc:sldChg chg="modSp mod">
        <pc:chgData name="Diana Revjako" userId="0377c6f7-0318-43bc-b9b7-2bf4c0862d70" providerId="ADAL" clId="{F24C393D-74A0-4983-8117-A55D6B423C9D}" dt="2023-07-28T07:37:22.655" v="666" actId="1076"/>
        <pc:sldMkLst>
          <pc:docMk/>
          <pc:sldMk cId="1510427321" sldId="2053"/>
        </pc:sldMkLst>
        <pc:spChg chg="mod">
          <ac:chgData name="Diana Revjako" userId="0377c6f7-0318-43bc-b9b7-2bf4c0862d70" providerId="ADAL" clId="{F24C393D-74A0-4983-8117-A55D6B423C9D}" dt="2023-07-28T07:37:22.655" v="666" actId="1076"/>
          <ac:spMkLst>
            <pc:docMk/>
            <pc:sldMk cId="1510427321" sldId="2053"/>
            <ac:spMk id="2" creationId="{483E6740-8E26-A4AB-0670-CB2E27BDD166}"/>
          </ac:spMkLst>
        </pc:spChg>
      </pc:sldChg>
      <pc:sldChg chg="modSp add mod modNotesTx">
        <pc:chgData name="Diana Revjako" userId="0377c6f7-0318-43bc-b9b7-2bf4c0862d70" providerId="ADAL" clId="{F24C393D-74A0-4983-8117-A55D6B423C9D}" dt="2023-07-28T07:30:46.604" v="438" actId="20577"/>
        <pc:sldMkLst>
          <pc:docMk/>
          <pc:sldMk cId="2539150360" sldId="8402"/>
        </pc:sldMkLst>
        <pc:spChg chg="mod">
          <ac:chgData name="Diana Revjako" userId="0377c6f7-0318-43bc-b9b7-2bf4c0862d70" providerId="ADAL" clId="{F24C393D-74A0-4983-8117-A55D6B423C9D}" dt="2023-07-28T07:29:58.346" v="432" actId="27636"/>
          <ac:spMkLst>
            <pc:docMk/>
            <pc:sldMk cId="2539150360" sldId="8402"/>
            <ac:spMk id="3" creationId="{054D8668-787D-5890-97A2-4EB1805E67D1}"/>
          </ac:spMkLst>
        </pc:spChg>
      </pc:sldChg>
      <pc:sldChg chg="modSp add mod">
        <pc:chgData name="Diana Revjako" userId="0377c6f7-0318-43bc-b9b7-2bf4c0862d70" providerId="ADAL" clId="{F24C393D-74A0-4983-8117-A55D6B423C9D}" dt="2023-07-28T07:18:47.084" v="120" actId="255"/>
        <pc:sldMkLst>
          <pc:docMk/>
          <pc:sldMk cId="194297355" sldId="8403"/>
        </pc:sldMkLst>
        <pc:spChg chg="mod">
          <ac:chgData name="Diana Revjako" userId="0377c6f7-0318-43bc-b9b7-2bf4c0862d70" providerId="ADAL" clId="{F24C393D-74A0-4983-8117-A55D6B423C9D}" dt="2023-07-28T07:18:47.084" v="120" actId="255"/>
          <ac:spMkLst>
            <pc:docMk/>
            <pc:sldMk cId="194297355" sldId="8403"/>
            <ac:spMk id="4" creationId="{716C8672-A38E-7B4B-8B2F-47F485C0CD89}"/>
          </ac:spMkLst>
        </pc:spChg>
      </pc:sldChg>
      <pc:sldChg chg="addSp delSp modSp add mod modNotesTx">
        <pc:chgData name="Diana Revjako" userId="0377c6f7-0318-43bc-b9b7-2bf4c0862d70" providerId="ADAL" clId="{F24C393D-74A0-4983-8117-A55D6B423C9D}" dt="2023-07-28T07:41:29.861" v="673" actId="14100"/>
        <pc:sldMkLst>
          <pc:docMk/>
          <pc:sldMk cId="96211257" sldId="8404"/>
        </pc:sldMkLst>
        <pc:spChg chg="mod">
          <ac:chgData name="Diana Revjako" userId="0377c6f7-0318-43bc-b9b7-2bf4c0862d70" providerId="ADAL" clId="{F24C393D-74A0-4983-8117-A55D6B423C9D}" dt="2023-07-28T07:36:30.662" v="636" actId="255"/>
          <ac:spMkLst>
            <pc:docMk/>
            <pc:sldMk cId="96211257" sldId="8404"/>
            <ac:spMk id="3" creationId="{054D8668-787D-5890-97A2-4EB1805E67D1}"/>
          </ac:spMkLst>
        </pc:spChg>
        <pc:picChg chg="add del mod">
          <ac:chgData name="Diana Revjako" userId="0377c6f7-0318-43bc-b9b7-2bf4c0862d70" providerId="ADAL" clId="{F24C393D-74A0-4983-8117-A55D6B423C9D}" dt="2023-07-28T07:40:52.692" v="667" actId="478"/>
          <ac:picMkLst>
            <pc:docMk/>
            <pc:sldMk cId="96211257" sldId="8404"/>
            <ac:picMk id="2" creationId="{AD11E8CC-8AE5-D8B1-E229-AED12A7E636F}"/>
          </ac:picMkLst>
        </pc:picChg>
        <pc:picChg chg="add del mod">
          <ac:chgData name="Diana Revjako" userId="0377c6f7-0318-43bc-b9b7-2bf4c0862d70" providerId="ADAL" clId="{F24C393D-74A0-4983-8117-A55D6B423C9D}" dt="2023-07-28T07:41:02.290" v="670" actId="478"/>
          <ac:picMkLst>
            <pc:docMk/>
            <pc:sldMk cId="96211257" sldId="8404"/>
            <ac:picMk id="4" creationId="{77D32D60-A899-8A07-A140-5C48001FFEE1}"/>
          </ac:picMkLst>
        </pc:picChg>
        <pc:picChg chg="add mod">
          <ac:chgData name="Diana Revjako" userId="0377c6f7-0318-43bc-b9b7-2bf4c0862d70" providerId="ADAL" clId="{F24C393D-74A0-4983-8117-A55D6B423C9D}" dt="2023-07-28T07:41:00.551" v="669" actId="1076"/>
          <ac:picMkLst>
            <pc:docMk/>
            <pc:sldMk cId="96211257" sldId="8404"/>
            <ac:picMk id="5" creationId="{BFEA59EA-C2B6-326D-0868-EBFA134B1FE6}"/>
          </ac:picMkLst>
        </pc:picChg>
        <pc:picChg chg="add mod">
          <ac:chgData name="Diana Revjako" userId="0377c6f7-0318-43bc-b9b7-2bf4c0862d70" providerId="ADAL" clId="{F24C393D-74A0-4983-8117-A55D6B423C9D}" dt="2023-07-28T07:41:29.861" v="673" actId="14100"/>
          <ac:picMkLst>
            <pc:docMk/>
            <pc:sldMk cId="96211257" sldId="8404"/>
            <ac:picMk id="6" creationId="{AFD1B184-193E-14A0-EE01-9DF7F7B22954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9:02:40.5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1527 2 24575,'-84'-2'0,"-92"4"0,165 0 0,0 0 0,1 1 0,-1 0 0,-11 6 0,-33 7 0,14-9 0,0-1 0,-50-1 0,20 3 0,60-5 0,0-1 0,0-1 0,0 1 0,0-2 0,0 0 0,0 0 0,-14-2 0,-9-4 0,-1 3 0,-54 0 0,-13 0 0,-5-14 0,74 11 0,0 0 0,-52 0 0,53 5 0,-42-7 0,49 4 0,1 1 0,0 1 0,-39 3 0,61-1 0,0 1 0,0-1 0,0 1 0,0 0 0,0 0 0,0 0 0,0 0 0,1 0 0,-1 0 0,0 0 0,1 0 0,-1 1 0,1-1 0,-1 1 0,1-1 0,0 1 0,-1-1 0,1 1 0,0 0 0,0 0 0,0-1 0,1 1 0,-1 0 0,0 0 0,1 0 0,-1 0 0,1 0 0,-1 0 0,1 0 0,0 4 0,-1 9 0,1 1 0,0-1 0,3 19 0,-1-6 0,-1-9 0,1-1 0,1 1 0,1-1 0,1 0 0,0 0 0,14 29 0,-16-38 0,0-1 0,0 0 0,1 0 0,0-1 0,0 1 0,1-1 0,7 9 0,-10-13 0,1 0 0,0-1 0,1 1 0,-1 0 0,0-1 0,1 0 0,-1 0 0,1 0 0,0 0 0,0-1 0,0 0 0,0 1 0,0-1 0,0-1 0,6 2 0,77 15 0,-66-12 0,1 0 0,0-2 0,27 2 0,126-8 0,106 6 0,-216 3 0,106 6 0,318-13 0,-484 1 0,-1-1 0,1 0 0,-1 0 0,1 0 0,-1 0 0,1 0 0,-1-1 0,0 0 0,0 0 0,0 0 0,0-1 0,0 1 0,0-1 0,-1 0 0,1 0 0,-1 0 0,0 0 0,0-1 0,0 1 0,0-1 0,-1 0 0,1 0 0,-1 0 0,0 0 0,0 0 0,1-6 0,3-6 0,-1 1 0,-1-1 0,-1 0 0,0 0 0,-1 0 0,0-22 0,-3 28 0,0 0 0,-1 0 0,0 0 0,-1 1 0,0-1 0,0 1 0,-1 0 0,-9-16 0,-11-30 0,0 9 125,7 16-1615,12 20-5336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9:02:49.0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1767 36 24575,'-1178'0'0,"1148"-1"0,0-2 0,-43-10 0,44 7 0,0 1 0,-54-2 0,58 7 0,0 1 0,1 1 0,-31 6 0,46-5 0,-1 0 0,2 0 0,-1 0 0,0 1 0,1 1 0,-1 0 0,1 0 0,1 0 0,-1 1 0,1 0 0,-11 12 0,10-10 0,1 1 0,0 1 0,0-1 0,1 1 0,0 0 0,1 1 0,0-1 0,1 1 0,0 0 0,1 0 0,-3 13 0,3-2 0,0 0 0,2 1 0,0-1 0,5 42 0,-3-57 0,0 0 0,0 0 0,1 0 0,-1 0 0,2-1 0,-1 1 0,1-1 0,0 1 0,0-1 0,0 0 0,1 0 0,0 0 0,0-1 0,1 0 0,0 1 0,0-1 0,8 6 0,-2-4 0,0 0 0,1 0 0,0-1 0,0-1 0,1 0 0,0-1 0,-1 0 0,18 2 0,44 8 0,1-3 0,1-3 0,0-3 0,-1-4 0,1-3 0,0-4 0,74-14 0,-101 13 0,1 3 0,-1 2 0,55 5 0,-12 0 0,-37-3 0,102-13 0,101-7 0,-211 18 0,-37 1 0,1 1 0,0-2 0,-1 1 0,1-2 0,-1 1 0,0-1 0,1-1 0,-1 0 0,-1 0 0,16-9 0,-22 10 0,1 0 0,0 0 0,-1 0 0,0 0 0,1-1 0,-1 1 0,0-1 0,-1 0 0,1 0 0,-1 0 0,0 0 0,0 0 0,0-1 0,0 1 0,-1 0 0,0-1 0,0 0 0,0 1 0,0-1 0,-1 1 0,0-1 0,0 0 0,0 1 0,0-1 0,-1 0 0,-1-6 0,-14-43 0,12 42 0,0 0 0,1 0 0,0 0 0,1 0 0,-1-14 0,3 19-72,0-1 1,0 0-1,-1 0 0,0 1 0,-1-1 0,0 1 0,0-1 0,-1 1 1,1 0-1,-2 0 0,1 0 0,-1 0 0,0 0 0,0 1 0,-1 0 1,0 0-1,0 0 0,-11-10 0,7 10-6754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708E4-99FB-2C46-B84B-3A967CF031D6}" type="datetimeFigureOut">
              <a:rPr lang="en-EE" smtClean="0"/>
              <a:t>08/09/2023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68513-FC1C-7949-BE02-FBED9F5FAF9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17703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Current and projected temperature changes globally (11). The top maps show the estimated climate change for a 28C global average change; the middle figure for a 38C change and the bottom figure for a 48C change. The new unpublished maps for RCP8.5 are very similar to the bottom maps. Baseline 01961Á1990.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68513-FC1C-7949-BE02-FBED9F5FAF9E}" type="slidenum">
              <a:rPr lang="en-EE" smtClean="0"/>
              <a:t>5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724519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 txBox="1">
            <a:spLocks noGrp="1"/>
          </p:cNvSpPr>
          <p:nvPr>
            <p:ph type="body" idx="1"/>
          </p:nvPr>
        </p:nvSpPr>
        <p:spPr>
          <a:xfrm>
            <a:off x="1625600" y="4826000"/>
            <a:ext cx="130048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41863" y="762000"/>
            <a:ext cx="6773862" cy="381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Prantsusmaa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 a.</a:t>
            </a:r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4B545-13DC-3247-986F-C2ADC30086D4}" type="slidenum">
              <a:rPr lang="en-EE" smtClean="0"/>
              <a:t>13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61408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GB" sz="1300"/>
              <a:t>See </a:t>
            </a:r>
            <a:r>
              <a:rPr lang="en-GB" sz="1300" err="1"/>
              <a:t>hõlmab</a:t>
            </a:r>
            <a:r>
              <a:rPr lang="en-GB" sz="1300"/>
              <a:t> </a:t>
            </a:r>
            <a:r>
              <a:rPr lang="en-GB" sz="1300" err="1"/>
              <a:t>kogu</a:t>
            </a:r>
            <a:r>
              <a:rPr lang="en-GB" sz="1300"/>
              <a:t> </a:t>
            </a:r>
            <a:r>
              <a:rPr lang="en-GB" sz="1300" err="1"/>
              <a:t>elutsükli</a:t>
            </a:r>
            <a:r>
              <a:rPr lang="en-GB" sz="1300"/>
              <a:t> </a:t>
            </a:r>
            <a:r>
              <a:rPr lang="en-GB" sz="1300" err="1"/>
              <a:t>heitkoguseid</a:t>
            </a:r>
            <a:r>
              <a:rPr lang="en-GB" sz="130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BD6AE-06BE-1F40-A61A-04F144F42A2E}" type="slidenum">
              <a:rPr lang="en-EE" smtClean="0"/>
              <a:t>14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041257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Prantsusmaa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 a.</a:t>
            </a:r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4B545-13DC-3247-986F-C2ADC30086D4}" type="slidenum">
              <a:rPr kumimoji="0" lang="en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534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>
                <a:solidFill>
                  <a:srgbClr val="231FBD"/>
                </a:solidFill>
                <a:latin typeface="Montserrat Light" pitchFamily="2" charset="77"/>
              </a:rPr>
              <a:t>Puhta energia tehnoloogiates kasutatavad mineraalid võrreldes teiste </a:t>
            </a:r>
            <a:r>
              <a:rPr lang="et-EE" err="1">
                <a:solidFill>
                  <a:srgbClr val="231FBD"/>
                </a:solidFill>
                <a:latin typeface="Montserrat Light" pitchFamily="2" charset="77"/>
              </a:rPr>
              <a:t>elektritootmisviisidega</a:t>
            </a:r>
            <a:r>
              <a:rPr lang="et-EE">
                <a:solidFill>
                  <a:srgbClr val="231FBD"/>
                </a:solidFill>
                <a:latin typeface="Montserrat Light" pitchFamily="2" charset="77"/>
              </a:rPr>
              <a:t>.</a:t>
            </a:r>
            <a:endParaRPr lang="en-US">
              <a:solidFill>
                <a:srgbClr val="231FBD"/>
              </a:solidFill>
              <a:latin typeface="Montserrat Light" pitchFamily="2" charset="77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BD6AE-06BE-1F40-A61A-04F144F42A2E}" type="slidenum">
              <a:rPr lang="en-EE" smtClean="0"/>
              <a:t>19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488155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Prantsusmaa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 a.</a:t>
            </a:r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4B545-13DC-3247-986F-C2ADC30086D4}" type="slidenum">
              <a:rPr lang="en-EE" smtClean="0"/>
              <a:t>20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020660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1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Välisõhk  ja transport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Välisõhu uuring – autode heitgaasid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Mürauuring – seadmed ja ehitustegevus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Liikuvusanalüüs – ehitus ja töötajate logistika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Tellitakse kui on selgunud võimalikud asukohad ja esialgne eskiis täpsemalt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2024.a 1. pool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1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Pinnase kvaliteet ja </a:t>
            </a:r>
            <a:r>
              <a:rPr lang="et-EE" sz="1800" b="1" i="0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hüdro</a:t>
            </a:r>
            <a:r>
              <a:rPr lang="et-EE" sz="1800" b="1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-geoloogia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Pinnase uuring – pinnase kvaliteet, ehituse mõju ja seire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Hüdroloogiline uuring – Reaktori maa aluse osa mõju uuring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Pinnasevee uuring – jaama mõju kuivenduskraavidele ja veekogudele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Esmased uuringud olemas Aidu ala kohta ja tegemisel Letipeal. Täiendavad uuringud tellitakse kui on selgunud täpsemalt võimalikud asukohad ja esialgne eskiis täpsemalt.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2024.a 2. pool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1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Vee-keskkond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Mereuuring - Kunda ja Narva laht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Pinnavee uuringud (Purtse jõgi, Aidu karjääri veekogu)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Veekeskkonna ökoloogiline uuring – Kunda ja Narva laht, Purtse jõgi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Jahutusvee mõju vee temperatuurile ja koostisele ning vee elustikule.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2022 -2024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1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Maismaa elustik ja elupaigad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Mõju kaitsealadele, taimestikule ja loomastikule. 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Esmased asukohtade uuringud olemas. Põhjalikud uuringud tellitakse kui on selgunud täpsemalt võimalikud asukohad ja esialgne  jaama eskiis.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2024.a 2. pool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1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Inimese heaolu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Asukohapõhine sotsiaalmajanduslik analüüs  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Tuumajaama sotsiaalmajanduslik kasu kohalikule omavalitsusele.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Tehtud – vajadusel täiendame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1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Kiirgus ja selle mõju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Mõju välisõhule 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Mõju pinnasele, taimestikule ja loomadele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Mõju veekeskkonnale - (vesi ja kalad)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Olemasoleva kiirguse fooni mõõtmine ja seirekava välja töötamine.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2024.a 2. pooles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1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Jäätmete käitlemine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Radioaktiivsete jäätmete kogused ja nende käitlemise võimalused koos maksumusega.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Üldisem uuring teostatud. Põhjalik uuring teostamisel.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2021.a esialgne uuring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2023. a 2. pooles täiendav uuring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1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Tuuma-jaama mõju õnnetuse korral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Kõige ohtlikumate olukordade kirjeldamine.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Ohtlike olukordade modelleerimine ja ülevaade kiirgusdoosidest.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Ohu ala määratlemine ja meetmete kooskõlastamine Päästeameti ja Kiirgusametiga.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Täiendavad uuringud tellitakse kui on selgunud võimalikud asukohad ja esialgne eskiis täpsemalt.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2022.a esialgne uuring teostatud.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t-EE" sz="1800" b="0" i="0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2024.a teises pooles täiendav uuring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BD6AE-06BE-1F40-A61A-04F144F42A2E}" type="slidenum">
              <a:rPr lang="en-EE" smtClean="0"/>
              <a:t>33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8431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A32C-CC9A-7045-A4E8-5790FC90E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845" y="195732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EDF118-AF67-4541-BF2E-DD1CFC7F7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625" y="4344923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rgbClr val="231FBD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29917-EA5E-9847-92C2-ECE9C048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2A9F2-57A9-6442-9064-062A798D4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485A0-D49C-8747-974E-4EB57540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17E2C9B8-20F2-64BE-FFB1-5DFF16B03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0" t="40526" b="14144"/>
          <a:stretch/>
        </p:blipFill>
        <p:spPr>
          <a:xfrm>
            <a:off x="0" y="-1"/>
            <a:ext cx="12053454" cy="6858001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3B564BC2-5BFF-52F1-A5F5-440AE1F4B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9" t="11729"/>
          <a:stretch/>
        </p:blipFill>
        <p:spPr>
          <a:xfrm>
            <a:off x="0" y="-1"/>
            <a:ext cx="1336847" cy="1347710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5CBE6479-E0C3-4DA0-D511-58DBEC508A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09" t="24647"/>
          <a:stretch/>
        </p:blipFill>
        <p:spPr>
          <a:xfrm>
            <a:off x="0" y="-2"/>
            <a:ext cx="1135786" cy="11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4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3ABBD-F6CB-9B47-AE92-B3035D55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41" y="457200"/>
            <a:ext cx="3932237" cy="98921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69CB6-40C3-E849-9F18-93F9539AF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21875" y="457200"/>
            <a:ext cx="7076383" cy="58991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F9D268-C09D-F14D-A3F7-9B9CA49E0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741" y="1562793"/>
            <a:ext cx="3932237" cy="47935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724DD-B58A-FF42-95FE-8AA3D7B6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B2D12-06D2-BA49-ADAA-58C344FC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B5B60-F321-5F4C-9985-C24B60C9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7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6F5F7-5BE7-0C4E-B965-EF818DFB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5C3285-966B-4845-AC04-6DECCAA1D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0F03F-5B01-B648-9185-1D7052EF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A00CE-3990-C446-A53B-D6662AEB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7BB2E-A771-754E-B239-8708B9DD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0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B32BAF-6418-CF4D-92AD-A6A320FE1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8B59C-D2D2-354B-9C05-F142ED525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920AD-36E4-F34C-A7E0-0B078625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ADD20-95A4-8049-B827-4B8E1544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F5BE3-3A39-B944-B165-829DF2D3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43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1276351" y="1288101"/>
            <a:ext cx="9639300" cy="561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51" b="0" i="0">
                <a:solidFill>
                  <a:srgbClr val="2203BC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1"/>
          </p:nvPr>
        </p:nvSpPr>
        <p:spPr>
          <a:xfrm>
            <a:off x="2386013" y="2905090"/>
            <a:ext cx="8231505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08632" lvl="0" indent="-154316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617266" lvl="1" indent="-15431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925898" lvl="2" indent="-15431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234530" lvl="3" indent="-15431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543164" lvl="4" indent="-15431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851796" lvl="5" indent="-15431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160430" lvl="6" indent="-15431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469062" lvl="7" indent="-15431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777695" lvl="8" indent="-15431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ftr" idx="11"/>
          </p:nvPr>
        </p:nvSpPr>
        <p:spPr>
          <a:xfrm>
            <a:off x="4145280" y="6377941"/>
            <a:ext cx="3901440" cy="18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dt" idx="10"/>
          </p:nvPr>
        </p:nvSpPr>
        <p:spPr>
          <a:xfrm>
            <a:off x="609600" y="6377941"/>
            <a:ext cx="2804160" cy="18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215"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65801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3C5F-1C49-475F-9BA8-D1E9FCE1FA0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9784" y="1801490"/>
            <a:ext cx="4920935" cy="758829"/>
          </a:xfrm>
        </p:spPr>
        <p:txBody>
          <a:bodyPr anchor="t">
            <a:normAutofit/>
          </a:bodyPr>
          <a:lstStyle>
            <a:lvl1pPr>
              <a:defRPr lang="et-EE" sz="3200" b="1">
                <a:solidFill>
                  <a:srgbClr val="2303BD"/>
                </a:solidFill>
              </a:defRPr>
            </a:lvl1pPr>
          </a:lstStyle>
          <a:p>
            <a:pPr lvl="0"/>
            <a:r>
              <a:rPr lang="et-EE"/>
              <a:t>Title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337AE08-1F9C-4CDE-AAB2-913FC4D2E2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2670169"/>
            <a:ext cx="10666415" cy="2743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>
                <a:solidFill>
                  <a:srgbClr val="595959"/>
                </a:solidFill>
                <a:latin typeface="Montserrat"/>
              </a:defRPr>
            </a:lvl1pPr>
            <a:lvl2pPr marL="0" lvl="0" indent="0">
              <a:lnSpc>
                <a:spcPct val="150000"/>
              </a:lnSpc>
              <a:spcBef>
                <a:spcPts val="1000"/>
              </a:spcBef>
              <a:buNone/>
              <a:defRPr sz="1600">
                <a:solidFill>
                  <a:srgbClr val="595959"/>
                </a:solidFill>
                <a:latin typeface="Montserrat"/>
              </a:defRPr>
            </a:lvl2pPr>
            <a:lvl3pPr marL="0" lvl="0" indent="0">
              <a:lnSpc>
                <a:spcPct val="150000"/>
              </a:lnSpc>
              <a:spcBef>
                <a:spcPts val="1000"/>
              </a:spcBef>
              <a:buNone/>
              <a:defRPr sz="1600">
                <a:solidFill>
                  <a:srgbClr val="595959"/>
                </a:solidFill>
                <a:latin typeface="Montserrat"/>
              </a:defRPr>
            </a:lvl3pPr>
            <a:lvl4pPr marL="0" lvl="0" indent="0">
              <a:lnSpc>
                <a:spcPct val="150000"/>
              </a:lnSpc>
              <a:spcBef>
                <a:spcPts val="1000"/>
              </a:spcBef>
              <a:buNone/>
              <a:defRPr sz="1600">
                <a:solidFill>
                  <a:srgbClr val="595959"/>
                </a:solidFill>
                <a:latin typeface="Montserra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DC3BC817-A936-44C2-A9E5-B2033A65F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512" y="424941"/>
            <a:ext cx="2483639" cy="10833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676551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03307-7F84-C042-BCBB-1A03488F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3" y="336031"/>
            <a:ext cx="10515600" cy="773112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3B519-9B74-F34C-8DB1-613F93FDF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53" y="1296785"/>
            <a:ext cx="10515600" cy="48510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149F4-9833-3148-B72F-D43585914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D5566-4575-2747-ADEE-F6535461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263A5-A024-2843-BB53-B2F16426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58ED64F-8F79-FE44-B6CD-14557AB3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6043013"/>
            <a:ext cx="439047" cy="418192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0223E39E-F512-6860-1FB8-4D1FD4EDF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0" t="40526" b="14144"/>
          <a:stretch/>
        </p:blipFill>
        <p:spPr>
          <a:xfrm>
            <a:off x="0" y="-1"/>
            <a:ext cx="1205345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D2B-A80E-3C4C-98D6-9FFC1F24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78A71-DD4F-1F4E-B6D8-43363705B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31FB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27B28-9F70-CE42-A63A-23B183DE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37E2E-7150-AD4D-8A8E-2F0AA10EA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CD65B-FD77-1A49-B799-B438A48B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15C9808B-F9D7-21A5-3D3F-9879F609C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0" t="40526" b="14144"/>
          <a:stretch/>
        </p:blipFill>
        <p:spPr>
          <a:xfrm>
            <a:off x="0" y="-1"/>
            <a:ext cx="12053454" cy="6858001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53924626-1F3E-47EF-4D38-F16FD225C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9" t="11729"/>
          <a:stretch/>
        </p:blipFill>
        <p:spPr>
          <a:xfrm>
            <a:off x="0" y="-1"/>
            <a:ext cx="1336847" cy="134771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9D443550-54AB-8B1F-D4AD-9F9F704794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09" t="24647"/>
          <a:stretch/>
        </p:blipFill>
        <p:spPr>
          <a:xfrm>
            <a:off x="0" y="-2"/>
            <a:ext cx="1135786" cy="11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4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2961C401-7758-0743-9ABD-3265E2FD5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609600"/>
            <a:ext cx="8255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9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DA9F-5BA9-EB4B-8830-E0C384345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0544E-E029-E743-A7E8-F89404566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B4AB6-D02A-0E40-9960-0FBCD1CC5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4B892-05E7-5A46-A034-9D12843B3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8ABC9-D637-7342-A228-243E83F8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BCC68-71D6-574E-930B-A3199CE6D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8CF41CA-5A0E-CF4E-8D86-455B87F9C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6043013"/>
            <a:ext cx="439047" cy="4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8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4982B-58E6-C741-B5D1-92809C4F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53502-226C-2142-8511-7428A7CFE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DAF95-2AC8-0047-88C9-61AECFD1F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D56D84-6DA9-7D4D-AAF9-F2DFCAB93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0E9525-4C00-5148-B95D-99FEA25C8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CD3BF6-FD25-1B4B-8984-F7AC7D1E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904D3-FA16-7149-9C4F-7DE520BA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8F2EE-81FC-5742-82D1-2A19A3D7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4E8F69A-803D-8247-987D-C63BADBEC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6043013"/>
            <a:ext cx="439047" cy="4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0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6DEC-08A2-F544-80D3-D6509F473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365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94F1C-45D5-0341-A8F9-216A36E01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5A81A-38E4-A141-891B-47EFDD88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C2276-4052-4949-ADAE-FD5E744E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6461E-3530-9649-92AD-11725029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01028-6C51-5743-8772-DC64D509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1DF2C-DC91-2F43-9D80-1734B55B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2E60-C0C4-2C48-A158-5FDE43EB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507CE-109F-FC44-A4F5-17B53ED10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7BB628-95EC-B34A-8B07-6EFA99F00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EDCCD-2C2F-EA4A-8ADB-2A008241E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C1915-E850-EC47-A1CA-B0C2924FE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1C5709-5A3E-884A-A62A-CF6E03C0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CD053ED-A1AF-FE47-9644-5E592E6D0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6043013"/>
            <a:ext cx="439047" cy="4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3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D45EE9-1C0A-DC48-97FB-88D0416D1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323B6-D1AF-9248-BA6A-4BDDF6B69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2F92-8CFB-1849-A4AC-5182BA445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D9ECF-2408-4F3E-BA98-7EA851E200D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431BD-EDCB-4544-897A-2CEE87D13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48E96-CB86-D541-9721-548E9F3CF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B466F-FAE9-4031-9FD3-C32A266BE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8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31FBD"/>
          </a:solidFill>
          <a:latin typeface="Montserrat ExtraLigh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c.europa.eu/info/sites/default/files/business_economy_euro/banking_and_finance/documents/210329-jrc-report-nuclear-energy-assessment_en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figure/Current-and-projected-temperature-changes-globally-11-The-top-maps-show-the-estimated_fig2_236125773/actions#referenc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etoffice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7EAE-C7AA-86D9-DBE7-A12CBE378F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Tuumajaama mõju kliimasoojenemisele, keskkonnale ja energeetika jalajälg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4CD34-9163-5EAB-2307-19462318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625" y="5791199"/>
            <a:ext cx="9144000" cy="587857"/>
          </a:xfrm>
        </p:spPr>
        <p:txBody>
          <a:bodyPr>
            <a:normAutofit fontScale="62500" lnSpcReduction="20000"/>
          </a:bodyPr>
          <a:lstStyle/>
          <a:p>
            <a:r>
              <a:rPr lang="et-EE" dirty="0"/>
              <a:t>Diana Revjako</a:t>
            </a:r>
          </a:p>
          <a:p>
            <a:r>
              <a:rPr lang="et-EE" dirty="0"/>
              <a:t>Fermi Energia AS | 2023-08-09 | </a:t>
            </a:r>
            <a:r>
              <a:rPr lang="et-EE" dirty="0" err="1"/>
              <a:t>Fermioni</a:t>
            </a:r>
            <a:r>
              <a:rPr lang="et-EE" dirty="0"/>
              <a:t> suvekool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033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A2DC79-C116-409E-840F-95492DCBE3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4" name="Google Shape;5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011" y="1"/>
            <a:ext cx="10972389" cy="685825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"/>
          <p:cNvSpPr txBox="1">
            <a:spLocks noGrp="1"/>
          </p:cNvSpPr>
          <p:nvPr>
            <p:ph type="title"/>
          </p:nvPr>
        </p:nvSpPr>
        <p:spPr>
          <a:xfrm>
            <a:off x="937949" y="496594"/>
            <a:ext cx="10335840" cy="9935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8572" rIns="0" bIns="0" rtlCol="0" anchor="t" anchorCtr="0">
            <a:spAutoFit/>
          </a:bodyPr>
          <a:lstStyle/>
          <a:p>
            <a:pPr marL="8573" marR="3429">
              <a:lnSpc>
                <a:spcPct val="100000"/>
              </a:lnSpc>
            </a:pPr>
            <a:r>
              <a:rPr lang="et-EE" sz="3200" b="1">
                <a:solidFill>
                  <a:srgbClr val="2303BD"/>
                </a:solidFill>
                <a:latin typeface="Montserrat"/>
                <a:sym typeface="Montserrat"/>
              </a:rPr>
              <a:t>Eesti ja regiooni elektri defitsiit ainult kasvab ja energiakriis süveneb</a:t>
            </a:r>
            <a:endParaRPr sz="3200" b="1">
              <a:solidFill>
                <a:srgbClr val="2303BD"/>
              </a:solidFill>
              <a:latin typeface="Montserrat"/>
              <a:sym typeface="Montserrat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0706791" y="6009323"/>
            <a:ext cx="566999" cy="54006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215">
              <a:solidFill>
                <a:schemeClr val="dk1"/>
              </a:solidFill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59;p2"/>
          <p:cNvSpPr txBox="1"/>
          <p:nvPr/>
        </p:nvSpPr>
        <p:spPr>
          <a:xfrm>
            <a:off x="9263062" y="3755328"/>
            <a:ext cx="973529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/>
            <a:r>
              <a:rPr lang="en-US" sz="1600" b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-4 </a:t>
            </a:r>
            <a:r>
              <a:rPr lang="en-US" sz="1600" b="1" err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sz="1600" b="1">
              <a:solidFill>
                <a:schemeClr val="dk1"/>
              </a:solidFill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2"/>
          <p:cNvSpPr txBox="1"/>
          <p:nvPr/>
        </p:nvSpPr>
        <p:spPr>
          <a:xfrm>
            <a:off x="8977630" y="4156966"/>
            <a:ext cx="973529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/>
            <a:r>
              <a:rPr lang="en-US" sz="1600" b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-1 </a:t>
            </a:r>
            <a:r>
              <a:rPr lang="en-US" sz="1600" b="1" err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sz="1600" b="1">
              <a:solidFill>
                <a:schemeClr val="dk1"/>
              </a:solidFill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8619806" y="4565015"/>
            <a:ext cx="1349279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/>
            <a:r>
              <a:rPr lang="en-US" sz="1600" b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-9,6 </a:t>
            </a:r>
            <a:r>
              <a:rPr lang="en-US" sz="1600" b="1" err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sz="1600" b="1">
              <a:solidFill>
                <a:schemeClr val="dk1"/>
              </a:solidFill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2"/>
          <p:cNvSpPr txBox="1"/>
          <p:nvPr/>
        </p:nvSpPr>
        <p:spPr>
          <a:xfrm>
            <a:off x="7674293" y="5831460"/>
            <a:ext cx="1246801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/>
            <a:r>
              <a:rPr lang="en-US" sz="1600" b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-35,7 </a:t>
            </a:r>
            <a:r>
              <a:rPr lang="en-US" sz="1600" b="1" err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sz="1600" b="1">
              <a:solidFill>
                <a:schemeClr val="dk1"/>
              </a:solidFill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63;p2"/>
          <p:cNvSpPr txBox="1"/>
          <p:nvPr/>
        </p:nvSpPr>
        <p:spPr>
          <a:xfrm>
            <a:off x="8940165" y="2232598"/>
            <a:ext cx="1067468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/>
            <a:r>
              <a:rPr lang="en-US" sz="1600" b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-30 </a:t>
            </a:r>
            <a:r>
              <a:rPr lang="en-US" sz="1600" b="1" err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sz="1600" b="1">
              <a:solidFill>
                <a:schemeClr val="dk1"/>
              </a:solidFill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2"/>
          <p:cNvSpPr txBox="1"/>
          <p:nvPr/>
        </p:nvSpPr>
        <p:spPr>
          <a:xfrm>
            <a:off x="6772274" y="3885503"/>
            <a:ext cx="1195564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/>
            <a:r>
              <a:rPr lang="en-US" sz="1600" b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-13 </a:t>
            </a:r>
            <a:r>
              <a:rPr lang="en-US" sz="1600" b="1" err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sz="1600" b="1">
              <a:solidFill>
                <a:schemeClr val="dk1"/>
              </a:solidFill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" name="Google Shape;65;p2"/>
          <p:cNvSpPr txBox="1"/>
          <p:nvPr/>
        </p:nvSpPr>
        <p:spPr>
          <a:xfrm>
            <a:off x="5907794" y="4468433"/>
            <a:ext cx="1058151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/>
            <a:r>
              <a:rPr lang="en-US" sz="1600" b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-5 </a:t>
            </a:r>
            <a:r>
              <a:rPr lang="en-US" sz="1600" b="1" err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sz="1600" b="1">
              <a:solidFill>
                <a:schemeClr val="dk1"/>
              </a:solidFill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" name="Google Shape;66;p2"/>
          <p:cNvSpPr txBox="1"/>
          <p:nvPr/>
        </p:nvSpPr>
        <p:spPr>
          <a:xfrm>
            <a:off x="5517833" y="5927618"/>
            <a:ext cx="973529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/>
            <a:r>
              <a:rPr lang="en-US" sz="1600" b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-72 </a:t>
            </a:r>
            <a:r>
              <a:rPr lang="en-US" sz="1600" b="1" err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sz="1600" b="1">
              <a:solidFill>
                <a:schemeClr val="dk1"/>
              </a:solidFill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3864609" y="5882664"/>
            <a:ext cx="1024771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/>
            <a:r>
              <a:rPr lang="en-US" sz="1600" b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-33 </a:t>
            </a:r>
            <a:r>
              <a:rPr lang="en-US" sz="1600" b="1" err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sz="1600" b="1">
              <a:solidFill>
                <a:schemeClr val="dk1"/>
              </a:solidFill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2957512" y="4905630"/>
            <a:ext cx="1076008" cy="25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72" rIns="0" bIns="0" anchor="t" anchorCtr="0">
            <a:spAutoFit/>
          </a:bodyPr>
          <a:lstStyle/>
          <a:p>
            <a:pPr marL="8573"/>
            <a:r>
              <a:rPr lang="en-US" sz="1600" b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-68 </a:t>
            </a:r>
            <a:r>
              <a:rPr lang="en-US" sz="1600" b="1" err="1">
                <a:solidFill>
                  <a:srgbClr val="E20613"/>
                </a:solidFill>
                <a:latin typeface="Montserrat" pitchFamily="2" charset="77"/>
                <a:ea typeface="Helvetica Neue"/>
                <a:cs typeface="Helvetica Neue"/>
                <a:sym typeface="Helvetica Neue"/>
              </a:rPr>
              <a:t>TWh</a:t>
            </a:r>
            <a:endParaRPr sz="1600" b="1">
              <a:solidFill>
                <a:schemeClr val="dk1"/>
              </a:solidFill>
              <a:latin typeface="Montserrat" pitchFamily="2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3AE3D44-5A87-4BD9-AA45-B327C937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203" y="1739618"/>
            <a:ext cx="4637629" cy="2417349"/>
          </a:xfrm>
        </p:spPr>
        <p:txBody>
          <a:bodyPr>
            <a:normAutofit fontScale="92500" lnSpcReduction="10000"/>
          </a:bodyPr>
          <a:lstStyle/>
          <a:p>
            <a:pPr marL="535307" indent="-38099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t-EE" sz="1867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Venemaast ühendatakse lahti 2025</a:t>
            </a:r>
          </a:p>
          <a:p>
            <a:pPr marL="535307" indent="-38099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t-EE" sz="1867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Põlevkivi jaamad suletaks CO2 tõttu</a:t>
            </a:r>
          </a:p>
          <a:p>
            <a:pPr marL="535307" indent="-38099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t-EE" sz="1867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Päike ja tuul toodavad ainult 1/3 ajast </a:t>
            </a:r>
          </a:p>
          <a:p>
            <a:pPr marL="535307" indent="-38099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t-EE" sz="1867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Palju Euroopa reguleeritavaid võimsusi suletakse (kivisüsi ja vanad tuumajaamad)</a:t>
            </a:r>
          </a:p>
          <a:p>
            <a:pPr marL="535307" indent="-38099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t-EE" sz="1867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Põhjala aastane energia tarbimine kasvab hinnanguliselt +100TWh aastaks 2030</a:t>
            </a:r>
            <a:endParaRPr lang="et-EE" sz="2667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C8672-A38E-7B4B-8B2F-47F485C0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218"/>
            <a:ext cx="10515600" cy="2852737"/>
          </a:xfrm>
        </p:spPr>
        <p:txBody>
          <a:bodyPr>
            <a:normAutofit/>
          </a:bodyPr>
          <a:lstStyle/>
          <a:p>
            <a:r>
              <a:rPr lang="et-EE" sz="4000" dirty="0">
                <a:latin typeface="Montserrat Light" pitchFamily="2" charset="77"/>
              </a:rPr>
              <a:t>Energeetika jalajälg</a:t>
            </a:r>
            <a:endParaRPr lang="en-EE" sz="400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22887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5116-DDFF-4912-A871-66E95DA9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Jälajälje</a:t>
            </a:r>
            <a:r>
              <a:rPr lang="et-EE" dirty="0"/>
              <a:t> hindamine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24AEA0-35BC-386A-AA0D-D4D3A9911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607" y="1026445"/>
            <a:ext cx="7628066" cy="57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33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9D70AEE-E40D-6BC7-7409-37B8AB18A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13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EE0BFB6-569D-CA3F-764B-744DA939E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1505"/>
          <a:stretch/>
        </p:blipFill>
        <p:spPr>
          <a:xfrm>
            <a:off x="399153" y="1175627"/>
            <a:ext cx="11415311" cy="5682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81574-C91D-B26D-4464-D36475155117}"/>
              </a:ext>
            </a:extLst>
          </p:cNvPr>
          <p:cNvSpPr txBox="1">
            <a:spLocks/>
          </p:cNvSpPr>
          <p:nvPr/>
        </p:nvSpPr>
        <p:spPr>
          <a:xfrm>
            <a:off x="399152" y="240781"/>
            <a:ext cx="11614321" cy="7731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31FBD"/>
                </a:solidFill>
                <a:latin typeface="Montserrat ExtraLight" pitchFamily="2" charset="77"/>
                <a:ea typeface="+mj-ea"/>
                <a:cs typeface="+mj-cs"/>
              </a:defRPr>
            </a:lvl1pPr>
          </a:lstStyle>
          <a:p>
            <a:r>
              <a:rPr lang="en-US" sz="2400" err="1">
                <a:latin typeface="Montserrat" pitchFamily="2" charset="77"/>
              </a:rPr>
              <a:t>Tuumaenergia</a:t>
            </a:r>
            <a:r>
              <a:rPr lang="en-US" sz="2400">
                <a:latin typeface="Montserrat" pitchFamily="2" charset="77"/>
              </a:rPr>
              <a:t> CO2 </a:t>
            </a:r>
            <a:r>
              <a:rPr lang="en-US" sz="2400" err="1">
                <a:latin typeface="Montserrat" pitchFamily="2" charset="77"/>
              </a:rPr>
              <a:t>heitkogus</a:t>
            </a:r>
            <a:r>
              <a:rPr lang="en-US" sz="2400">
                <a:latin typeface="Montserrat" pitchFamily="2" charset="77"/>
              </a:rPr>
              <a:t> </a:t>
            </a:r>
            <a:r>
              <a:rPr lang="en-US" sz="2400" err="1">
                <a:latin typeface="Montserrat" pitchFamily="2" charset="77"/>
              </a:rPr>
              <a:t>toodetud</a:t>
            </a:r>
            <a:r>
              <a:rPr lang="en-US" sz="2400">
                <a:latin typeface="Montserrat" pitchFamily="2" charset="77"/>
              </a:rPr>
              <a:t> kWh </a:t>
            </a:r>
            <a:r>
              <a:rPr lang="en-US" sz="2400" err="1">
                <a:latin typeface="Montserrat" pitchFamily="2" charset="77"/>
              </a:rPr>
              <a:t>kohta</a:t>
            </a:r>
            <a:r>
              <a:rPr lang="et-EE" sz="2400">
                <a:latin typeface="Montserrat" pitchFamily="2" charset="77"/>
              </a:rPr>
              <a:t> on</a:t>
            </a:r>
            <a:r>
              <a:rPr lang="en-US" sz="2400">
                <a:latin typeface="Montserrat" pitchFamily="2" charset="77"/>
              </a:rPr>
              <a:t> </a:t>
            </a:r>
            <a:r>
              <a:rPr lang="en-US" sz="2400" err="1">
                <a:latin typeface="Montserrat" pitchFamily="2" charset="77"/>
              </a:rPr>
              <a:t>üks</a:t>
            </a:r>
            <a:r>
              <a:rPr lang="en-US" sz="2400">
                <a:latin typeface="Montserrat" pitchFamily="2" charset="77"/>
              </a:rPr>
              <a:t> </a:t>
            </a:r>
            <a:r>
              <a:rPr lang="en-US" sz="2400" err="1">
                <a:latin typeface="Montserrat" pitchFamily="2" charset="77"/>
              </a:rPr>
              <a:t>madalaimaid</a:t>
            </a:r>
            <a:endParaRPr lang="en-US" sz="24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154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517A-99E0-34E0-D685-9ED52CE41AE7}"/>
              </a:ext>
            </a:extLst>
          </p:cNvPr>
          <p:cNvSpPr txBox="1">
            <a:spLocks/>
          </p:cNvSpPr>
          <p:nvPr/>
        </p:nvSpPr>
        <p:spPr>
          <a:xfrm>
            <a:off x="399153" y="336031"/>
            <a:ext cx="11649156" cy="773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31FBD"/>
                </a:solidFill>
                <a:latin typeface="Montserrat ExtraLigh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i-FI" sz="2400">
                <a:latin typeface="Montserrat" pitchFamily="2" charset="77"/>
              </a:rPr>
              <a:t>Tuumaenergia on </a:t>
            </a:r>
            <a:r>
              <a:rPr lang="fi-FI" sz="2400" err="1">
                <a:latin typeface="Montserrat" pitchFamily="2" charset="77"/>
              </a:rPr>
              <a:t>üks</a:t>
            </a:r>
            <a:r>
              <a:rPr lang="fi-FI" sz="2400">
                <a:latin typeface="Montserrat" pitchFamily="2" charset="77"/>
              </a:rPr>
              <a:t> </a:t>
            </a:r>
            <a:r>
              <a:rPr lang="fi-FI" sz="2400" err="1">
                <a:latin typeface="Montserrat" pitchFamily="2" charset="77"/>
              </a:rPr>
              <a:t>ohutumaid</a:t>
            </a:r>
            <a:r>
              <a:rPr lang="fi-FI" sz="2400">
                <a:latin typeface="Montserrat" pitchFamily="2" charset="77"/>
              </a:rPr>
              <a:t> energia </a:t>
            </a:r>
            <a:r>
              <a:rPr lang="fi-FI" sz="2400" err="1">
                <a:latin typeface="Montserrat" pitchFamily="2" charset="77"/>
              </a:rPr>
              <a:t>tootmise</a:t>
            </a:r>
            <a:r>
              <a:rPr lang="fi-FI" sz="2400">
                <a:latin typeface="Montserrat" pitchFamily="2" charset="77"/>
              </a:rPr>
              <a:t> </a:t>
            </a:r>
            <a:r>
              <a:rPr lang="fi-FI" sz="2400" err="1">
                <a:latin typeface="Montserrat" pitchFamily="2" charset="77"/>
              </a:rPr>
              <a:t>viise</a:t>
            </a:r>
            <a:endParaRPr lang="en-US" sz="2400">
              <a:latin typeface="Montserrat" pitchFamily="2" charset="77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CD13C7B9-A651-7052-FDF1-92040873AD53}"/>
              </a:ext>
            </a:extLst>
          </p:cNvPr>
          <p:cNvSpPr txBox="1">
            <a:spLocks/>
          </p:cNvSpPr>
          <p:nvPr/>
        </p:nvSpPr>
        <p:spPr>
          <a:xfrm>
            <a:off x="399153" y="1052888"/>
            <a:ext cx="9585224" cy="5214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t-EE" sz="2400"/>
              <a:t>Surmade arv toodetud </a:t>
            </a:r>
            <a:r>
              <a:rPr lang="et-EE" sz="2400" err="1"/>
              <a:t>TWh</a:t>
            </a:r>
            <a:r>
              <a:rPr lang="et-EE" sz="2400"/>
              <a:t> energia kohta on üks väiksemaid.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3EEFD-0ADE-9205-A07D-56EB21E71A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6"/>
          <a:stretch/>
        </p:blipFill>
        <p:spPr>
          <a:xfrm>
            <a:off x="2230968" y="1737580"/>
            <a:ext cx="7103532" cy="4315458"/>
          </a:xfrm>
          <a:prstGeom prst="rect">
            <a:avLst/>
          </a:prstGeom>
        </p:spPr>
      </p:pic>
      <p:sp>
        <p:nvSpPr>
          <p:cNvPr id="5" name="Rectangle: Rounded Corners 19">
            <a:extLst>
              <a:ext uri="{FF2B5EF4-FFF2-40B4-BE49-F238E27FC236}">
                <a16:creationId xmlns:a16="http://schemas.microsoft.com/office/drawing/2014/main" id="{83D25D3C-BD55-9B24-4890-BE504DBA13FD}"/>
              </a:ext>
            </a:extLst>
          </p:cNvPr>
          <p:cNvSpPr/>
          <p:nvPr/>
        </p:nvSpPr>
        <p:spPr>
          <a:xfrm>
            <a:off x="2230968" y="3283878"/>
            <a:ext cx="2936808" cy="306569"/>
          </a:xfrm>
          <a:prstGeom prst="roundRect">
            <a:avLst/>
          </a:prstGeom>
          <a:noFill/>
          <a:ln w="25400" cap="flat" cmpd="sng" algn="ctr">
            <a:solidFill>
              <a:srgbClr val="92D050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62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20">
            <a:extLst>
              <a:ext uri="{FF2B5EF4-FFF2-40B4-BE49-F238E27FC236}">
                <a16:creationId xmlns:a16="http://schemas.microsoft.com/office/drawing/2014/main" id="{5C147DB9-DCCF-F00F-9A0B-7D9D6B16B8DF}"/>
              </a:ext>
            </a:extLst>
          </p:cNvPr>
          <p:cNvSpPr/>
          <p:nvPr/>
        </p:nvSpPr>
        <p:spPr>
          <a:xfrm>
            <a:off x="2254685" y="4832923"/>
            <a:ext cx="2936808" cy="306569"/>
          </a:xfrm>
          <a:prstGeom prst="roundRect">
            <a:avLst/>
          </a:prstGeom>
          <a:noFill/>
          <a:ln w="25400" cap="flat" cmpd="sng" algn="ctr">
            <a:solidFill>
              <a:srgbClr val="92D050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62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07ADBC-31E5-26CB-0498-CA224F673916}"/>
              </a:ext>
            </a:extLst>
          </p:cNvPr>
          <p:cNvSpPr txBox="1">
            <a:spLocks/>
          </p:cNvSpPr>
          <p:nvPr/>
        </p:nvSpPr>
        <p:spPr>
          <a:xfrm>
            <a:off x="399153" y="5987469"/>
            <a:ext cx="11022138" cy="49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tx2"/>
              </a:buClr>
              <a:buSzPts val="1200"/>
              <a:buFont typeface="Arial"/>
              <a:buChar char="•"/>
              <a:defRPr sz="162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Pts val="1200"/>
              <a:buFont typeface="Arial"/>
              <a:buChar char="•"/>
              <a:defRPr sz="144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Pts val="1200"/>
              <a:buFont typeface="Arial"/>
              <a:buChar char="•"/>
              <a:defRPr sz="108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Pts val="1200"/>
              <a:buFont typeface="Arial"/>
              <a:buChar char="•"/>
              <a:defRPr sz="99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tx2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E6E6"/>
              </a:buClr>
              <a:buSzPts val="1200"/>
              <a:buFont typeface="Arial"/>
              <a:buNone/>
              <a:tabLst/>
              <a:defRPr/>
            </a:pPr>
            <a:r>
              <a:rPr lang="et-EE" sz="1400">
                <a:solidFill>
                  <a:srgbClr val="231FBD"/>
                </a:solidFill>
                <a:latin typeface="Montserrat Light" pitchFamily="2" charset="77"/>
                <a:ea typeface="+mn-ea"/>
                <a:cs typeface="+mn-cs"/>
              </a:rPr>
              <a:t>Erinevate energiaallikate põhjustatud suremuse määr õhusaaste ja õnnetuste tagajärjel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7A95A-CB18-1E52-3A22-3A691C8E9A20}"/>
              </a:ext>
            </a:extLst>
          </p:cNvPr>
          <p:cNvSpPr txBox="1"/>
          <p:nvPr/>
        </p:nvSpPr>
        <p:spPr>
          <a:xfrm rot="16200000">
            <a:off x="8288324" y="3544975"/>
            <a:ext cx="1538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>
                <a:solidFill>
                  <a:srgbClr val="595959"/>
                </a:solidFill>
                <a:latin typeface="Arial"/>
              </a:rPr>
              <a:t>Deaths per </a:t>
            </a:r>
            <a:r>
              <a:rPr lang="en-GB" sz="1200" err="1">
                <a:solidFill>
                  <a:srgbClr val="595959"/>
                </a:solidFill>
                <a:latin typeface="Arial"/>
              </a:rPr>
              <a:t>TWh</a:t>
            </a:r>
            <a:endParaRPr lang="en-GB" sz="1200">
              <a:solidFill>
                <a:srgbClr val="595959"/>
              </a:solidFill>
              <a:latin typeface="Arial"/>
            </a:endParaRPr>
          </a:p>
        </p:txBody>
      </p:sp>
      <p:sp>
        <p:nvSpPr>
          <p:cNvPr id="9" name="Down Arrow 7">
            <a:extLst>
              <a:ext uri="{FF2B5EF4-FFF2-40B4-BE49-F238E27FC236}">
                <a16:creationId xmlns:a16="http://schemas.microsoft.com/office/drawing/2014/main" id="{3151A3E7-5FBB-7FC5-2E14-4805D1F2E678}"/>
              </a:ext>
            </a:extLst>
          </p:cNvPr>
          <p:cNvSpPr/>
          <p:nvPr/>
        </p:nvSpPr>
        <p:spPr>
          <a:xfrm rot="5400000" flipH="1">
            <a:off x="5384908" y="3107451"/>
            <a:ext cx="380154" cy="659422"/>
          </a:xfrm>
          <a:prstGeom prst="downArrow">
            <a:avLst/>
          </a:prstGeom>
          <a:solidFill>
            <a:srgbClr val="231F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Down Arrow 7">
            <a:extLst>
              <a:ext uri="{FF2B5EF4-FFF2-40B4-BE49-F238E27FC236}">
                <a16:creationId xmlns:a16="http://schemas.microsoft.com/office/drawing/2014/main" id="{5183ED3F-9E20-C822-2CF7-B0950BBBD49C}"/>
              </a:ext>
            </a:extLst>
          </p:cNvPr>
          <p:cNvSpPr/>
          <p:nvPr/>
        </p:nvSpPr>
        <p:spPr>
          <a:xfrm rot="5400000" flipH="1">
            <a:off x="5387832" y="4653571"/>
            <a:ext cx="380154" cy="665271"/>
          </a:xfrm>
          <a:prstGeom prst="downArrow">
            <a:avLst/>
          </a:prstGeom>
          <a:solidFill>
            <a:srgbClr val="231F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34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A9D1A-B446-8608-2D3B-CABE591A5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5E69E-B5DC-2B96-7530-F7C2DDF3BB1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9785" y="2670169"/>
            <a:ext cx="10666415" cy="2743200"/>
          </a:xfrm>
        </p:spPr>
        <p:txBody>
          <a:bodyPr/>
          <a:lstStyle/>
          <a:p>
            <a:endParaRPr lang="et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ED885-8263-85C7-28C0-B63E43E76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60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1959828-8F65-DA68-6BC7-7284F78D8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CED7181-9098-1E1F-E4A5-B05FB3892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13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6E485E-7257-A6EA-8089-1A290744C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697" y="769675"/>
            <a:ext cx="6168778" cy="540728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Hiina </a:t>
            </a:r>
            <a:r>
              <a:rPr lang="en-US" dirty="0" err="1"/>
              <a:t>Taihang</a:t>
            </a:r>
            <a:r>
              <a:rPr lang="et-EE" dirty="0"/>
              <a:t> mägedes olev päikesefarm – </a:t>
            </a:r>
            <a:r>
              <a:rPr lang="et-EE" b="1" dirty="0"/>
              <a:t>434 MW </a:t>
            </a:r>
            <a:r>
              <a:rPr lang="et-EE" dirty="0"/>
              <a:t>võimsus, </a:t>
            </a:r>
            <a:r>
              <a:rPr lang="et-EE" b="1" dirty="0"/>
              <a:t>1133 ha </a:t>
            </a:r>
            <a:r>
              <a:rPr lang="et-EE" dirty="0"/>
              <a:t>maad (töötab </a:t>
            </a:r>
            <a:r>
              <a:rPr lang="et-EE" dirty="0" err="1"/>
              <a:t>max</a:t>
            </a:r>
            <a:r>
              <a:rPr lang="et-EE" dirty="0"/>
              <a:t> 20% ajast)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6" name="Picture 4" descr="Solar Firms Told That Big Subsidies Won't Return - Caixin Global">
            <a:extLst>
              <a:ext uri="{FF2B5EF4-FFF2-40B4-BE49-F238E27FC236}">
                <a16:creationId xmlns:a16="http://schemas.microsoft.com/office/drawing/2014/main" id="{2817350C-9DBF-CE8E-1084-345CD077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5" y="2446406"/>
            <a:ext cx="6048600" cy="40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07FAE-CE17-C3BF-1FF3-1BBA59E4E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0514" y="769675"/>
            <a:ext cx="5032133" cy="5407288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Fermi Energia 4 tuumareaktorit – </a:t>
            </a:r>
            <a:r>
              <a:rPr lang="et-EE" b="1" dirty="0"/>
              <a:t>1200 MW</a:t>
            </a:r>
            <a:r>
              <a:rPr lang="et-EE" dirty="0"/>
              <a:t>, </a:t>
            </a:r>
            <a:r>
              <a:rPr lang="et-EE" b="1" dirty="0"/>
              <a:t>64 ha (töötab 96% ajast)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4EF472-8E49-F5A6-31E9-3511F9D3D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52"/>
          <a:stretch/>
        </p:blipFill>
        <p:spPr>
          <a:xfrm>
            <a:off x="6618622" y="2473398"/>
            <a:ext cx="5084026" cy="311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47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7D1183F-AD3B-CAD2-D2D0-7E2D1076C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15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FF22-77F5-DE38-2CD8-86734FA1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Minust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9E25-6EA9-0D09-137A-3D1FAFC67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sz="2800" b="1" i="1" dirty="0">
                <a:latin typeface="Montserrat Light" panose="00000400000000000000" pitchFamily="2" charset="-70"/>
              </a:rPr>
              <a:t>Töökogemus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2800" dirty="0">
                <a:latin typeface="Montserrat Light" panose="00000400000000000000" pitchFamily="2" charset="-70"/>
              </a:rPr>
              <a:t>10 aastat kogemust Viru Keemia Grupp keskkonnajuhina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2800" dirty="0">
                <a:latin typeface="Montserrat Light" panose="00000400000000000000" pitchFamily="2" charset="-70"/>
              </a:rPr>
              <a:t>3 aastat kogemust Viru Keemia Grupp protsessijuhina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sz="2800" dirty="0">
                <a:latin typeface="Montserrat Light" panose="00000400000000000000" pitchFamily="2" charset="-70"/>
              </a:rPr>
              <a:t>3 aastat kogemust </a:t>
            </a:r>
            <a:r>
              <a:rPr lang="et-EE" sz="2800" i="0" u="none" strike="noStrike" dirty="0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ärijuhina ringmajanduseettevõttes </a:t>
            </a:r>
            <a:r>
              <a:rPr lang="et-EE" sz="2800" i="0" u="none" strike="noStrike" dirty="0" err="1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Ragn-Sells</a:t>
            </a:r>
            <a:r>
              <a:rPr lang="et-EE" sz="2800" i="0" u="none" strike="noStrike" dirty="0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 </a:t>
            </a:r>
            <a:r>
              <a:rPr lang="et-EE" sz="2800" i="0" u="none" strike="noStrike" dirty="0" err="1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AS-s</a:t>
            </a:r>
            <a:endParaRPr lang="et-EE" sz="2800" i="0" u="none" strike="noStrike" dirty="0">
              <a:solidFill>
                <a:srgbClr val="494949"/>
              </a:solidFill>
              <a:effectLst/>
              <a:latin typeface="Montserrat Light" panose="00000400000000000000" pitchFamily="2" charset="-7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494949"/>
                </a:solidFill>
                <a:latin typeface="Montserrat Light" panose="00000400000000000000" pitchFamily="2" charset="-70"/>
              </a:rPr>
              <a:t>5</a:t>
            </a:r>
            <a:r>
              <a:rPr lang="et-EE" sz="2800" dirty="0">
                <a:solidFill>
                  <a:srgbClr val="494949"/>
                </a:solidFill>
                <a:latin typeface="Montserrat Light" panose="00000400000000000000" pitchFamily="2" charset="-70"/>
              </a:rPr>
              <a:t> aastat </a:t>
            </a:r>
            <a:r>
              <a:rPr lang="et-EE" sz="2800" dirty="0" err="1">
                <a:solidFill>
                  <a:srgbClr val="494949"/>
                </a:solidFill>
                <a:latin typeface="Montserrat Light" panose="00000400000000000000" pitchFamily="2" charset="-70"/>
              </a:rPr>
              <a:t>lean</a:t>
            </a:r>
            <a:r>
              <a:rPr lang="et-EE" sz="2800" dirty="0">
                <a:solidFill>
                  <a:srgbClr val="494949"/>
                </a:solidFill>
                <a:latin typeface="Montserrat Light" panose="00000400000000000000" pitchFamily="2" charset="-70"/>
              </a:rPr>
              <a:t> juhtimise ja </a:t>
            </a:r>
            <a:r>
              <a:rPr lang="et-EE" sz="2800" dirty="0" err="1">
                <a:solidFill>
                  <a:srgbClr val="494949"/>
                </a:solidFill>
                <a:latin typeface="Montserrat Light" panose="00000400000000000000" pitchFamily="2" charset="-70"/>
              </a:rPr>
              <a:t>digitliseerimise</a:t>
            </a:r>
            <a:r>
              <a:rPr lang="et-EE" sz="2800" dirty="0">
                <a:solidFill>
                  <a:srgbClr val="494949"/>
                </a:solidFill>
                <a:latin typeface="Montserrat Light" panose="00000400000000000000" pitchFamily="2" charset="-70"/>
              </a:rPr>
              <a:t> konsultandi kogemust (</a:t>
            </a:r>
            <a:r>
              <a:rPr lang="et-EE" sz="2800" i="0" u="none" strike="noStrike" dirty="0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VKG, Telia, Maxima, </a:t>
            </a:r>
            <a:r>
              <a:rPr lang="et-EE" sz="2800" i="0" u="none" strike="noStrike" dirty="0" err="1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Ragn-Sells</a:t>
            </a:r>
            <a:r>
              <a:rPr lang="et-EE" sz="2800" i="0" u="none" strike="noStrike" dirty="0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, </a:t>
            </a:r>
            <a:r>
              <a:rPr lang="et-EE" sz="2800" i="0" u="none" strike="noStrike" dirty="0" err="1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Schenker</a:t>
            </a:r>
            <a:r>
              <a:rPr lang="et-EE" sz="2800" i="0" u="none" strike="noStrike" dirty="0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, Saku Metal, </a:t>
            </a:r>
            <a:r>
              <a:rPr lang="et-EE" sz="2800" i="0" u="none" strike="noStrike" dirty="0" err="1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Brinks</a:t>
            </a:r>
            <a:r>
              <a:rPr lang="et-EE" sz="2800" i="0" u="none" strike="noStrike" dirty="0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 Baltics, </a:t>
            </a:r>
            <a:r>
              <a:rPr lang="et-EE" sz="2800" i="0" u="none" strike="noStrike" dirty="0" err="1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Roofit</a:t>
            </a:r>
            <a:r>
              <a:rPr lang="et-EE" sz="2800" i="0" u="none" strike="noStrike" dirty="0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 </a:t>
            </a:r>
            <a:r>
              <a:rPr lang="et-EE" sz="2800" i="0" u="none" strike="noStrike" dirty="0" err="1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Solar</a:t>
            </a:r>
            <a:r>
              <a:rPr lang="et-EE" sz="2800" i="0" u="none" strike="noStrike" dirty="0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 Energy OÜ jne</a:t>
            </a:r>
            <a:r>
              <a:rPr lang="et-EE" sz="2800" i="0" u="none" strike="noStrike" dirty="0">
                <a:latin typeface="Montserrat Light" panose="00000400000000000000" pitchFamily="2" charset="-70"/>
              </a:rPr>
              <a:t>)</a:t>
            </a:r>
            <a:endParaRPr lang="et-EE" sz="2800" b="0" i="0" u="none" strike="noStrike" dirty="0">
              <a:solidFill>
                <a:srgbClr val="494949"/>
              </a:solidFill>
              <a:effectLst/>
              <a:latin typeface="Montserrat Light" panose="00000400000000000000" pitchFamily="2" charset="-7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t-EE" sz="2800" b="1" i="1" u="none" strike="noStrike" dirty="0">
              <a:solidFill>
                <a:srgbClr val="494949"/>
              </a:solidFill>
              <a:effectLst/>
              <a:latin typeface="Montserrat Light" panose="00000400000000000000" pitchFamily="2" charset="-7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t-EE" sz="2800" b="1" i="1" u="none" strike="noStrike" dirty="0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Haridus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t-EE" sz="2800" b="0" i="0" u="none" strike="noStrike" dirty="0" err="1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TalTec</a:t>
            </a:r>
            <a:r>
              <a:rPr lang="et-EE" sz="2800" b="0" i="0" u="none" strike="noStrike" dirty="0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 tööstusökoloogia magister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t-EE" sz="2800" b="0" i="0" u="none" strike="noStrike" dirty="0">
                <a:solidFill>
                  <a:srgbClr val="494949"/>
                </a:solidFill>
                <a:effectLst/>
                <a:latin typeface="Montserrat Light" panose="00000400000000000000" pitchFamily="2" charset="-70"/>
              </a:rPr>
              <a:t>EBS ettevõtlus ja ärijuhtimise magister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0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5086155-E8C9-DCB4-10EF-EDD955FCC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82E3D3-AE6E-C4BF-935A-FEE0B1FED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6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C92D1-05B8-6522-ECEE-E00FD23B52A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2578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31FBD"/>
                </a:solidFill>
                <a:latin typeface="Montserrat ExtraLight" pitchFamily="2" charset="77"/>
                <a:ea typeface="+mj-ea"/>
                <a:cs typeface="+mj-cs"/>
              </a:defRPr>
            </a:lvl1pPr>
          </a:lstStyle>
          <a:p>
            <a:r>
              <a:rPr lang="en-US" sz="2400" err="1">
                <a:latin typeface="Montserrat" pitchFamily="2" charset="77"/>
              </a:rPr>
              <a:t>Tuumaenergia</a:t>
            </a:r>
            <a:r>
              <a:rPr lang="en-US" sz="2400">
                <a:latin typeface="Montserrat" pitchFamily="2" charset="77"/>
              </a:rPr>
              <a:t> on </a:t>
            </a:r>
            <a:r>
              <a:rPr lang="en-US" sz="2400" err="1">
                <a:latin typeface="Montserrat" pitchFamily="2" charset="77"/>
              </a:rPr>
              <a:t>jätkusuutlik</a:t>
            </a:r>
            <a:endParaRPr lang="en-EE" sz="2400"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7DEAC-EDD0-05AB-1FB6-9785B824E0B4}"/>
              </a:ext>
            </a:extLst>
          </p:cNvPr>
          <p:cNvSpPr txBox="1">
            <a:spLocks/>
          </p:cNvSpPr>
          <p:nvPr/>
        </p:nvSpPr>
        <p:spPr>
          <a:xfrm>
            <a:off x="838200" y="1202962"/>
            <a:ext cx="10443754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t-EE" sz="1800">
                <a:latin typeface="Montserrat" pitchFamily="2" charset="77"/>
              </a:rPr>
              <a:t>EL Teadusuuringute </a:t>
            </a:r>
            <a:r>
              <a:rPr lang="et-EE" sz="1800" err="1">
                <a:latin typeface="Montserrat" pitchFamily="2" charset="77"/>
              </a:rPr>
              <a:t>Ühiskeskus</a:t>
            </a:r>
            <a:r>
              <a:rPr lang="et-EE" sz="1800">
                <a:latin typeface="Montserrat" pitchFamily="2" charset="77"/>
              </a:rPr>
              <a:t> (</a:t>
            </a:r>
            <a:r>
              <a:rPr lang="et-EE" sz="1800" err="1">
                <a:latin typeface="Montserrat" pitchFamily="2" charset="77"/>
              </a:rPr>
              <a:t>Joint</a:t>
            </a:r>
            <a:r>
              <a:rPr lang="et-EE" sz="1800">
                <a:latin typeface="Montserrat" pitchFamily="2" charset="77"/>
              </a:rPr>
              <a:t> Research </a:t>
            </a:r>
            <a:r>
              <a:rPr lang="et-EE" sz="1800" err="1">
                <a:latin typeface="Montserrat" pitchFamily="2" charset="77"/>
              </a:rPr>
              <a:t>Centre</a:t>
            </a:r>
            <a:r>
              <a:rPr lang="et-EE" sz="1800">
                <a:latin typeface="Montserrat" pitchFamily="2" charset="77"/>
              </a:rPr>
              <a:t> – JRC) hindas tuumaenergia tootmise kogutsükli mõjusid nii </a:t>
            </a:r>
            <a:r>
              <a:rPr lang="et-EE" sz="1800" b="1">
                <a:latin typeface="Montserrat" pitchFamily="2" charset="77"/>
              </a:rPr>
              <a:t>kliimaeesmärkide</a:t>
            </a:r>
            <a:r>
              <a:rPr lang="et-EE" sz="1800">
                <a:latin typeface="Montserrat" pitchFamily="2" charset="77"/>
              </a:rPr>
              <a:t> kui </a:t>
            </a:r>
            <a:r>
              <a:rPr lang="et-EE" sz="1800" b="1">
                <a:latin typeface="Montserrat" pitchFamily="2" charset="77"/>
              </a:rPr>
              <a:t>keskkonnamõjude</a:t>
            </a:r>
            <a:r>
              <a:rPr lang="et-EE" sz="1800">
                <a:latin typeface="Montserrat" pitchFamily="2" charset="77"/>
              </a:rPr>
              <a:t> osas, pöörates seal hulgas erilist tähelepanu </a:t>
            </a:r>
            <a:r>
              <a:rPr lang="et-EE" sz="1800" b="1">
                <a:latin typeface="Montserrat" pitchFamily="2" charset="77"/>
              </a:rPr>
              <a:t>tuumajäätmetele</a:t>
            </a:r>
            <a:r>
              <a:rPr lang="et-EE" sz="1800">
                <a:latin typeface="Montserrat" pitchFamily="2" charset="77"/>
              </a:rPr>
              <a:t>.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t-EE" sz="1800">
                <a:latin typeface="Montserrat" pitchFamily="2" charset="77"/>
              </a:rPr>
              <a:t>JRC </a:t>
            </a:r>
            <a:r>
              <a:rPr lang="et-EE" sz="1800">
                <a:latin typeface="Montserrat" pitchFamily="2" charset="77"/>
                <a:hlinkClick r:id="rId2"/>
              </a:rPr>
              <a:t>raporti</a:t>
            </a:r>
            <a:r>
              <a:rPr lang="et-EE" sz="1800">
                <a:latin typeface="Montserrat" pitchFamily="2" charset="77"/>
              </a:rPr>
              <a:t> järeldus: </a:t>
            </a:r>
            <a:r>
              <a:rPr lang="et-EE" sz="1800" b="1">
                <a:latin typeface="Montserrat" pitchFamily="2" charset="77"/>
              </a:rPr>
              <a:t>tuumaenergia tootmine ei kahjusta inimeste tervist ega keskkonda rohkem kui ükski teine jätkusuutlik energiatootmise tehnoloogia </a:t>
            </a:r>
            <a:r>
              <a:rPr lang="et-EE" sz="1800">
                <a:latin typeface="Montserrat" pitchFamily="2" charset="77"/>
              </a:rPr>
              <a:t>ehk tuumaenergia vastab roheenergia tingimustele, on jätkusuutlik ning sobib EL taksonoomiasse.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5C5832-C289-47FA-34FC-A613C5A00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034" y="3971460"/>
            <a:ext cx="2903429" cy="220952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D7276-D512-90DE-41FE-64A392C80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210" y="3753856"/>
            <a:ext cx="4586756" cy="237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50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C8672-A38E-7B4B-8B2F-47F485C0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218"/>
            <a:ext cx="10515600" cy="2852737"/>
          </a:xfrm>
        </p:spPr>
        <p:txBody>
          <a:bodyPr>
            <a:normAutofit/>
          </a:bodyPr>
          <a:lstStyle/>
          <a:p>
            <a:r>
              <a:rPr lang="et-EE" sz="4000" dirty="0">
                <a:latin typeface="Montserrat Light" pitchFamily="2" charset="77"/>
              </a:rPr>
              <a:t>Tuumaenergia keskkonnamõju</a:t>
            </a:r>
            <a:endParaRPr lang="en-EE" sz="400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94718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0662ABF-DC27-F4D5-4EA3-DD92429D4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43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59AA6-2295-5256-4090-E735DBFD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0101A-14DA-C558-982A-B139F48F0AF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9785" y="2670169"/>
            <a:ext cx="10666415" cy="2743200"/>
          </a:xfrm>
        </p:spPr>
        <p:txBody>
          <a:bodyPr/>
          <a:lstStyle/>
          <a:p>
            <a:endParaRPr lang="et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6C496-23BE-1456-CC8B-84809FEF3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147" y="-36645"/>
            <a:ext cx="12257148" cy="689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44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B35D-926D-873E-08AD-21C1853B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3" y="336031"/>
            <a:ext cx="10515600" cy="537070"/>
          </a:xfrm>
        </p:spPr>
        <p:txBody>
          <a:bodyPr>
            <a:normAutofit fontScale="90000"/>
          </a:bodyPr>
          <a:lstStyle/>
          <a:p>
            <a:r>
              <a:rPr lang="et-EE" dirty="0"/>
              <a:t>Jäätmekäitlus</a:t>
            </a:r>
            <a:endParaRPr lang="en-US" dirty="0"/>
          </a:p>
        </p:txBody>
      </p:sp>
      <p:pic>
        <p:nvPicPr>
          <p:cNvPr id="5" name="Picture 2" descr="Wind Turbine Blades Can't Be Recycled, So They're Piling Up in Landfills -  Bloomberg">
            <a:extLst>
              <a:ext uri="{FF2B5EF4-FFF2-40B4-BE49-F238E27FC236}">
                <a16:creationId xmlns:a16="http://schemas.microsoft.com/office/drawing/2014/main" id="{EFC7334E-0D6E-3814-4BA1-F34BCD90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" y="976749"/>
            <a:ext cx="4665305" cy="293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E6381-56A7-F90C-A1B4-7030406E7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790" y="976750"/>
            <a:ext cx="5189629" cy="2931768"/>
          </a:xfrm>
          <a:prstGeom prst="rect">
            <a:avLst/>
          </a:prstGeom>
        </p:spPr>
      </p:pic>
      <p:pic>
        <p:nvPicPr>
          <p:cNvPr id="4098" name="Picture 2" descr="32 fotos e imágenes de Canisters Of Radioactive - Getty Images">
            <a:extLst>
              <a:ext uri="{FF2B5EF4-FFF2-40B4-BE49-F238E27FC236}">
                <a16:creationId xmlns:a16="http://schemas.microsoft.com/office/drawing/2014/main" id="{A35067AC-3C81-CEB0-AAB9-83343ED9B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0" y="4012166"/>
            <a:ext cx="4665304" cy="279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esti energiamajandus - Geograafia - 9. klass | TaskuTark">
            <a:extLst>
              <a:ext uri="{FF2B5EF4-FFF2-40B4-BE49-F238E27FC236}">
                <a16:creationId xmlns:a16="http://schemas.microsoft.com/office/drawing/2014/main" id="{5037C1DE-8591-7FB0-3EA5-325021160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9" y="4012166"/>
            <a:ext cx="5189629" cy="279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826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6CF7C-E17C-067B-CD74-1F2527D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1" y="365125"/>
            <a:ext cx="9736909" cy="1325563"/>
          </a:xfrm>
        </p:spPr>
        <p:txBody>
          <a:bodyPr>
            <a:normAutofit/>
          </a:bodyPr>
          <a:lstStyle/>
          <a:p>
            <a:r>
              <a:rPr lang="en-GB" sz="2800" err="1">
                <a:latin typeface="Montserrat" pitchFamily="2" charset="77"/>
              </a:rPr>
              <a:t>Kõrge</a:t>
            </a:r>
            <a:r>
              <a:rPr lang="en-GB" sz="2800">
                <a:latin typeface="Montserrat" pitchFamily="2" charset="77"/>
              </a:rPr>
              <a:t> </a:t>
            </a:r>
            <a:r>
              <a:rPr lang="en-GB" sz="2800" err="1">
                <a:latin typeface="Montserrat" pitchFamily="2" charset="77"/>
              </a:rPr>
              <a:t>radioaktiivsusega</a:t>
            </a:r>
            <a:r>
              <a:rPr lang="en-GB" sz="2800">
                <a:latin typeface="Montserrat" pitchFamily="2" charset="77"/>
              </a:rPr>
              <a:t> </a:t>
            </a:r>
            <a:r>
              <a:rPr lang="en-GB" sz="2800" err="1">
                <a:latin typeface="Montserrat" pitchFamily="2" charset="77"/>
              </a:rPr>
              <a:t>jäätmed</a:t>
            </a:r>
            <a:r>
              <a:rPr lang="et-EE" sz="2800">
                <a:latin typeface="Montserrat" pitchFamily="2" charset="77"/>
              </a:rPr>
              <a:t> </a:t>
            </a:r>
            <a:r>
              <a:rPr lang="en-GB" sz="2800">
                <a:latin typeface="Montserrat" pitchFamily="2" charset="77"/>
              </a:rPr>
              <a:t>(</a:t>
            </a:r>
            <a:r>
              <a:rPr lang="en-GB" sz="2800" err="1">
                <a:latin typeface="Montserrat" pitchFamily="2" charset="77"/>
              </a:rPr>
              <a:t>kasutatud</a:t>
            </a:r>
            <a:r>
              <a:rPr lang="en-GB" sz="2800">
                <a:latin typeface="Montserrat" pitchFamily="2" charset="77"/>
              </a:rPr>
              <a:t> </a:t>
            </a:r>
            <a:r>
              <a:rPr lang="en-GB" sz="2800" err="1">
                <a:latin typeface="Montserrat" pitchFamily="2" charset="77"/>
              </a:rPr>
              <a:t>tuumkütus</a:t>
            </a:r>
            <a:r>
              <a:rPr lang="en-GB" sz="2800">
                <a:latin typeface="Montserrat" pitchFamily="2" charset="77"/>
              </a:rPr>
              <a:t>)</a:t>
            </a:r>
            <a:endParaRPr lang="en-EE" sz="2800"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4E478-39DF-E789-5ABC-35D0B82DC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15320" cy="4351338"/>
          </a:xfrm>
        </p:spPr>
        <p:txBody>
          <a:bodyPr>
            <a:normAutofit/>
          </a:bodyPr>
          <a:lstStyle/>
          <a:p>
            <a:r>
              <a:rPr lang="en-GB" sz="1800" err="1">
                <a:latin typeface="Montserrat" pitchFamily="2" charset="77"/>
              </a:rPr>
              <a:t>Moodustavad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umbes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b="1">
                <a:latin typeface="Montserrat" pitchFamily="2" charset="77"/>
              </a:rPr>
              <a:t>2% </a:t>
            </a:r>
            <a:r>
              <a:rPr lang="en-GB" sz="1800" b="1" err="1">
                <a:latin typeface="Montserrat" pitchFamily="2" charset="77"/>
              </a:rPr>
              <a:t>kõigist</a:t>
            </a:r>
            <a:r>
              <a:rPr lang="en-GB" sz="1800" b="1">
                <a:latin typeface="Montserrat" pitchFamily="2" charset="77"/>
              </a:rPr>
              <a:t> </a:t>
            </a:r>
            <a:r>
              <a:rPr lang="en-GB" sz="1800" b="1" err="1">
                <a:latin typeface="Montserrat" pitchFamily="2" charset="77"/>
              </a:rPr>
              <a:t>radioaktiivsetest</a:t>
            </a:r>
            <a:r>
              <a:rPr lang="en-GB" sz="1800" b="1">
                <a:latin typeface="Montserrat" pitchFamily="2" charset="77"/>
              </a:rPr>
              <a:t> </a:t>
            </a:r>
            <a:r>
              <a:rPr lang="en-GB" sz="1800" b="1" err="1">
                <a:latin typeface="Montserrat" pitchFamily="2" charset="77"/>
              </a:rPr>
              <a:t>jäätmetest</a:t>
            </a:r>
            <a:r>
              <a:rPr lang="en-GB" sz="1800">
                <a:latin typeface="Montserrat" pitchFamily="2" charset="77"/>
              </a:rPr>
              <a:t>, </a:t>
            </a:r>
            <a:r>
              <a:rPr lang="en-GB" sz="1800" err="1">
                <a:latin typeface="Montserrat" pitchFamily="2" charset="77"/>
              </a:rPr>
              <a:t>sisaldades</a:t>
            </a:r>
            <a:r>
              <a:rPr lang="en-GB" sz="1800">
                <a:latin typeface="Montserrat" pitchFamily="2" charset="77"/>
              </a:rPr>
              <a:t> 95% </a:t>
            </a:r>
            <a:r>
              <a:rPr lang="en-GB" sz="1800" err="1">
                <a:latin typeface="Montserrat" pitchFamily="2" charset="77"/>
              </a:rPr>
              <a:t>radioaktiivsusest</a:t>
            </a:r>
            <a:r>
              <a:rPr lang="en-GB" sz="1800">
                <a:latin typeface="Montserrat" pitchFamily="2" charset="77"/>
              </a:rPr>
              <a:t>.</a:t>
            </a:r>
          </a:p>
          <a:p>
            <a:r>
              <a:rPr lang="en-GB" sz="1800" err="1">
                <a:latin typeface="Montserrat" pitchFamily="2" charset="77"/>
              </a:rPr>
              <a:t>Erineva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tehnoloogiaga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tuumareaktorite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kasutatud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kütuse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vahetus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tsükkel</a:t>
            </a:r>
            <a:r>
              <a:rPr lang="en-GB" sz="1800">
                <a:latin typeface="Montserrat" pitchFamily="2" charset="77"/>
              </a:rPr>
              <a:t> on </a:t>
            </a:r>
            <a:r>
              <a:rPr lang="en-GB" sz="1800" err="1">
                <a:latin typeface="Montserrat" pitchFamily="2" charset="77"/>
              </a:rPr>
              <a:t>erinev</a:t>
            </a:r>
            <a:r>
              <a:rPr lang="en-GB" sz="1800">
                <a:latin typeface="Montserrat" pitchFamily="2" charset="77"/>
              </a:rPr>
              <a:t>. </a:t>
            </a:r>
            <a:r>
              <a:rPr lang="en-GB" sz="1800" err="1">
                <a:latin typeface="Montserrat" pitchFamily="2" charset="77"/>
              </a:rPr>
              <a:t>Näiteks</a:t>
            </a:r>
            <a:r>
              <a:rPr lang="en-GB" sz="1800">
                <a:latin typeface="Montserrat" pitchFamily="2" charset="77"/>
              </a:rPr>
              <a:t> BWRX-300 </a:t>
            </a:r>
            <a:r>
              <a:rPr lang="en-GB" sz="1800" err="1">
                <a:latin typeface="Montserrat" pitchFamily="2" charset="77"/>
              </a:rPr>
              <a:t>puhul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vahetatakse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b="1" err="1">
                <a:latin typeface="Montserrat" pitchFamily="2" charset="77"/>
              </a:rPr>
              <a:t>aastas</a:t>
            </a:r>
            <a:r>
              <a:rPr lang="en-GB" sz="1800" b="1">
                <a:latin typeface="Montserrat" pitchFamily="2" charset="77"/>
              </a:rPr>
              <a:t> </a:t>
            </a:r>
            <a:r>
              <a:rPr lang="en-GB" sz="1800" b="1" err="1">
                <a:latin typeface="Montserrat" pitchFamily="2" charset="77"/>
              </a:rPr>
              <a:t>reaktoris</a:t>
            </a:r>
            <a:r>
              <a:rPr lang="en-GB" sz="1800" b="1">
                <a:latin typeface="Montserrat" pitchFamily="2" charset="77"/>
              </a:rPr>
              <a:t> </a:t>
            </a:r>
            <a:r>
              <a:rPr lang="en-GB" sz="1800" b="1" err="1">
                <a:latin typeface="Montserrat" pitchFamily="2" charset="77"/>
              </a:rPr>
              <a:t>välja</a:t>
            </a:r>
            <a:r>
              <a:rPr lang="en-GB" sz="1800" b="1">
                <a:latin typeface="Montserrat" pitchFamily="2" charset="77"/>
              </a:rPr>
              <a:t> ~30-40 </a:t>
            </a:r>
            <a:r>
              <a:rPr lang="en-GB" sz="1800" b="1" err="1">
                <a:latin typeface="Montserrat" pitchFamily="2" charset="77"/>
              </a:rPr>
              <a:t>kütusekoostu</a:t>
            </a:r>
            <a:r>
              <a:rPr lang="en-GB" sz="1800">
                <a:latin typeface="Montserrat" pitchFamily="2" charset="77"/>
              </a:rPr>
              <a:t>.</a:t>
            </a:r>
          </a:p>
          <a:p>
            <a:r>
              <a:rPr lang="en-GB" sz="1800" err="1">
                <a:latin typeface="Montserrat" pitchFamily="2" charset="77"/>
              </a:rPr>
              <a:t>Kõrge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radioaktiivsusega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jäätmete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hoidla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vajab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b="1" err="1">
                <a:latin typeface="Montserrat" pitchFamily="2" charset="77"/>
              </a:rPr>
              <a:t>eraldi</a:t>
            </a:r>
            <a:r>
              <a:rPr lang="en-GB" sz="1800" b="1">
                <a:latin typeface="Montserrat" pitchFamily="2" charset="77"/>
              </a:rPr>
              <a:t> </a:t>
            </a:r>
            <a:r>
              <a:rPr lang="en-GB" sz="1800" b="1" err="1">
                <a:latin typeface="Montserrat" pitchFamily="2" charset="77"/>
              </a:rPr>
              <a:t>riigi</a:t>
            </a:r>
            <a:r>
              <a:rPr lang="en-GB" sz="1800" b="1">
                <a:latin typeface="Montserrat" pitchFamily="2" charset="77"/>
              </a:rPr>
              <a:t> </a:t>
            </a:r>
            <a:r>
              <a:rPr lang="en-GB" sz="1800" b="1" err="1">
                <a:latin typeface="Montserrat" pitchFamily="2" charset="77"/>
              </a:rPr>
              <a:t>eriplaneeringut</a:t>
            </a:r>
            <a:r>
              <a:rPr lang="en-GB" sz="1800" b="1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parima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asukoha</a:t>
            </a:r>
            <a:r>
              <a:rPr lang="en-GB" sz="1800">
                <a:latin typeface="Montserrat" pitchFamily="2" charset="77"/>
              </a:rPr>
              <a:t> </a:t>
            </a:r>
            <a:r>
              <a:rPr lang="en-GB" sz="1800" err="1">
                <a:latin typeface="Montserrat" pitchFamily="2" charset="77"/>
              </a:rPr>
              <a:t>leidmiseks</a:t>
            </a:r>
            <a:r>
              <a:rPr lang="en-GB" sz="1800">
                <a:latin typeface="Montserrat" pitchFamily="2" charset="77"/>
              </a:rPr>
              <a:t>.</a:t>
            </a:r>
          </a:p>
          <a:p>
            <a:endParaRPr lang="en-GB" sz="1400"/>
          </a:p>
          <a:p>
            <a:endParaRPr lang="en-EE" sz="1400"/>
          </a:p>
        </p:txBody>
      </p:sp>
      <p:pic>
        <p:nvPicPr>
          <p:cNvPr id="5" name="Picture 2" descr="GNF2 Fuel Assembly">
            <a:extLst>
              <a:ext uri="{FF2B5EF4-FFF2-40B4-BE49-F238E27FC236}">
                <a16:creationId xmlns:a16="http://schemas.microsoft.com/office/drawing/2014/main" id="{E77939E2-DED6-D6BE-42F8-F914E54C1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39" y="4441598"/>
            <a:ext cx="5274122" cy="205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53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1F381-5818-2116-CB16-E0FE3670F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288" y="155618"/>
            <a:ext cx="5157787" cy="823912"/>
          </a:xfrm>
        </p:spPr>
        <p:txBody>
          <a:bodyPr>
            <a:normAutofit/>
          </a:bodyPr>
          <a:lstStyle/>
          <a:p>
            <a:r>
              <a:rPr lang="en-US" sz="2400" err="1">
                <a:latin typeface="Montserrat" pitchFamily="2" charset="77"/>
              </a:rPr>
              <a:t>Posiva</a:t>
            </a:r>
            <a:r>
              <a:rPr lang="en-US" sz="2400">
                <a:latin typeface="Montserrat" pitchFamily="2" charset="77"/>
              </a:rPr>
              <a:t> </a:t>
            </a:r>
            <a:r>
              <a:rPr lang="et-EE" sz="2400">
                <a:latin typeface="Montserrat" pitchFamily="2" charset="77"/>
              </a:rPr>
              <a:t>l</a:t>
            </a:r>
            <a:r>
              <a:rPr lang="en-US" sz="2400" err="1">
                <a:latin typeface="Montserrat" pitchFamily="2" charset="77"/>
              </a:rPr>
              <a:t>ahendus</a:t>
            </a:r>
            <a:r>
              <a:rPr lang="en-US" sz="2400">
                <a:latin typeface="Montserrat" pitchFamily="2" charset="77"/>
              </a:rPr>
              <a:t> </a:t>
            </a:r>
            <a:r>
              <a:rPr lang="en-US" sz="2400" err="1">
                <a:latin typeface="Montserrat" pitchFamily="2" charset="77"/>
              </a:rPr>
              <a:t>Soomes</a:t>
            </a:r>
            <a:endParaRPr lang="en-US" sz="2400">
              <a:latin typeface="Montserrat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74CAC5-6E75-15B8-4289-2988BEB557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82075" y="3017044"/>
            <a:ext cx="5343939" cy="823912"/>
          </a:xfrm>
        </p:spPr>
        <p:txBody>
          <a:bodyPr>
            <a:normAutofit/>
          </a:bodyPr>
          <a:lstStyle/>
          <a:p>
            <a:r>
              <a:rPr lang="en-US" sz="2400" err="1">
                <a:latin typeface="Montserrat" pitchFamily="2" charset="77"/>
              </a:rPr>
              <a:t>Uurimisel</a:t>
            </a:r>
            <a:r>
              <a:rPr lang="en-US" sz="2400">
                <a:latin typeface="Montserrat" pitchFamily="2" charset="77"/>
              </a:rPr>
              <a:t> </a:t>
            </a:r>
            <a:r>
              <a:rPr lang="en-US" sz="2400" err="1">
                <a:latin typeface="Montserrat" pitchFamily="2" charset="77"/>
              </a:rPr>
              <a:t>olev</a:t>
            </a:r>
            <a:r>
              <a:rPr lang="en-US" sz="2400">
                <a:latin typeface="Montserrat" pitchFamily="2" charset="77"/>
              </a:rPr>
              <a:t> </a:t>
            </a:r>
            <a:r>
              <a:rPr lang="en-US" sz="2400" err="1">
                <a:latin typeface="Montserrat" pitchFamily="2" charset="77"/>
              </a:rPr>
              <a:t>süvapuuraugu</a:t>
            </a:r>
            <a:r>
              <a:rPr lang="en-US" sz="2400">
                <a:latin typeface="Montserrat" pitchFamily="2" charset="77"/>
              </a:rPr>
              <a:t> </a:t>
            </a:r>
            <a:r>
              <a:rPr lang="en-US" sz="2400" err="1">
                <a:latin typeface="Montserrat" pitchFamily="2" charset="77"/>
              </a:rPr>
              <a:t>lahendus</a:t>
            </a:r>
            <a:endParaRPr lang="en-US" sz="2400">
              <a:latin typeface="Montserrat" pitchFamily="2" charset="77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E4478BD-5088-8DAE-FE5A-CFC7C14756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2" y="979530"/>
            <a:ext cx="4848428" cy="265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E59CF9-F690-8CEA-1E46-E5E95FDC10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2777" t="12653" r="4899" b="4056"/>
          <a:stretch/>
        </p:blipFill>
        <p:spPr>
          <a:xfrm>
            <a:off x="8173375" y="3938717"/>
            <a:ext cx="3814711" cy="2867655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7FA042-7AEB-524F-95F6-1C65C9B2F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97" t="12387" r="7241"/>
          <a:stretch/>
        </p:blipFill>
        <p:spPr>
          <a:xfrm>
            <a:off x="4207746" y="3938717"/>
            <a:ext cx="3814710" cy="298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7D0B1-57F0-E7F4-45E5-B2B4E77F1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67" y="696685"/>
            <a:ext cx="3845636" cy="54646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A9EEBF-26E1-696B-1920-84DA1505A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43" y="1366157"/>
            <a:ext cx="6213357" cy="412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79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ECD868-4E76-582D-C2BD-D4963DF3E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277" y="2111695"/>
            <a:ext cx="6370670" cy="4565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1196A9-9E5D-E843-2002-49073E4EED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2967" y="286247"/>
            <a:ext cx="2975930" cy="232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74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C8672-A38E-7B4B-8B2F-47F485C0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218"/>
            <a:ext cx="10515600" cy="2852737"/>
          </a:xfrm>
        </p:spPr>
        <p:txBody>
          <a:bodyPr>
            <a:normAutofit/>
          </a:bodyPr>
          <a:lstStyle/>
          <a:p>
            <a:r>
              <a:rPr lang="et-EE" sz="4000" dirty="0">
                <a:latin typeface="Montserrat Light" pitchFamily="2" charset="77"/>
              </a:rPr>
              <a:t>Kliima soojenemine ja seda mõjutavad tegurid</a:t>
            </a:r>
            <a:endParaRPr lang="en-EE" sz="400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6251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32538-7D99-5501-AA7E-46823963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36526"/>
            <a:ext cx="11783950" cy="1498310"/>
          </a:xfrm>
        </p:spPr>
        <p:txBody>
          <a:bodyPr>
            <a:normAutofit/>
          </a:bodyPr>
          <a:lstStyle/>
          <a:p>
            <a:r>
              <a:rPr lang="et-EE" b="1">
                <a:latin typeface="Montserrat Light" panose="00000400000000000000" pitchFamily="2" charset="-70"/>
              </a:rPr>
              <a:t>Asukoha piirangute kaardistamine GIS</a:t>
            </a:r>
            <a:br>
              <a:rPr lang="et-EE"/>
            </a:br>
            <a:r>
              <a:rPr lang="et-EE"/>
              <a:t>Letipea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7F5EA-C455-5837-67E9-469BA8DBD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0" t="26073" r="17377" b="12851"/>
          <a:stretch/>
        </p:blipFill>
        <p:spPr>
          <a:xfrm>
            <a:off x="2957804" y="1109662"/>
            <a:ext cx="8537510" cy="543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47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5989A-0790-307A-EFFD-C1EDE7A10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36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t-EE" b="1">
                <a:latin typeface="Montserrat Light" panose="00000400000000000000" pitchFamily="2" charset="-70"/>
              </a:rPr>
              <a:t>Asukoha piirangute kaardistamine GIS</a:t>
            </a:r>
            <a:br>
              <a:rPr lang="et-EE"/>
            </a:br>
            <a:r>
              <a:rPr lang="et-EE"/>
              <a:t>Aidu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73FED-F54B-8146-D783-C808F65E9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43" t="27347" r="22245" b="11293"/>
          <a:stretch/>
        </p:blipFill>
        <p:spPr>
          <a:xfrm>
            <a:off x="2743200" y="974162"/>
            <a:ext cx="8537510" cy="57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57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1E7F4-4947-835A-FD94-392C3C474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b="1">
                <a:latin typeface="Montserrat Light" panose="00000400000000000000" pitchFamily="2" charset="-70"/>
              </a:rPr>
              <a:t>Asukoha piirangute kaardistamine GIS</a:t>
            </a:r>
            <a:br>
              <a:rPr lang="et-EE"/>
            </a:br>
            <a:r>
              <a:rPr lang="et-EE"/>
              <a:t>Aa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A0667-1790-F231-3578-A970CB879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69" t="14694" r="16582" b="15646"/>
          <a:stretch/>
        </p:blipFill>
        <p:spPr>
          <a:xfrm>
            <a:off x="3069772" y="826398"/>
            <a:ext cx="8266922" cy="58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5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C468EAC9-620C-8C05-3BDA-B3239A9F9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0749"/>
          <a:stretch/>
        </p:blipFill>
        <p:spPr>
          <a:xfrm>
            <a:off x="0" y="11807"/>
            <a:ext cx="12300645" cy="68461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728C84-D2E1-E2E0-D25D-75B8AF542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400" b="1"/>
              <a:t>Keskkonnauuringute vajadus</a:t>
            </a:r>
            <a:endParaRPr lang="en-US"/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EA559CE-CD01-F1AE-6AB2-80CEAD99A23D}"/>
              </a:ext>
            </a:extLst>
          </p:cNvPr>
          <p:cNvSpPr/>
          <p:nvPr/>
        </p:nvSpPr>
        <p:spPr>
          <a:xfrm>
            <a:off x="9511637" y="1905075"/>
            <a:ext cx="2649460" cy="1343900"/>
          </a:xfrm>
          <a:prstGeom prst="cloudCallout">
            <a:avLst>
              <a:gd name="adj1" fmla="val -13765"/>
              <a:gd name="adj2" fmla="val 10040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600"/>
              <a:t>Tuumajaama mõju õnnetuse korral</a:t>
            </a:r>
          </a:p>
          <a:p>
            <a:pPr algn="ctr"/>
            <a:r>
              <a:rPr lang="et-EE" sz="1600"/>
              <a:t>2022 ja 2025</a:t>
            </a:r>
            <a:endParaRPr lang="en-US" sz="1600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3F61641-50DB-F823-282E-F7EDE4C6E04A}"/>
              </a:ext>
            </a:extLst>
          </p:cNvPr>
          <p:cNvSpPr/>
          <p:nvPr/>
        </p:nvSpPr>
        <p:spPr>
          <a:xfrm>
            <a:off x="7202480" y="2673324"/>
            <a:ext cx="2273415" cy="1127553"/>
          </a:xfrm>
          <a:prstGeom prst="cloudCallout">
            <a:avLst>
              <a:gd name="adj1" fmla="val 36189"/>
              <a:gd name="adj2" fmla="val 8718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600"/>
              <a:t>Jäätmete käitlemine</a:t>
            </a:r>
            <a:endParaRPr lang="en-US" sz="1600"/>
          </a:p>
          <a:p>
            <a:pPr algn="ctr"/>
            <a:r>
              <a:rPr lang="et-EE" sz="1600"/>
              <a:t>2021-2023</a:t>
            </a:r>
            <a:endParaRPr lang="en-US" sz="1600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7BD5474-CDE3-FECA-1C98-6115D2274862}"/>
              </a:ext>
            </a:extLst>
          </p:cNvPr>
          <p:cNvSpPr/>
          <p:nvPr/>
        </p:nvSpPr>
        <p:spPr>
          <a:xfrm>
            <a:off x="95499" y="2391905"/>
            <a:ext cx="2363493" cy="1464207"/>
          </a:xfrm>
          <a:prstGeom prst="cloudCallout">
            <a:avLst>
              <a:gd name="adj1" fmla="val -5756"/>
              <a:gd name="adj2" fmla="val 8195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600" kern="1200">
                <a:solidFill>
                  <a:schemeClr val="dk1"/>
                </a:solidFill>
                <a:effectLst/>
              </a:rPr>
              <a:t>Pinnase kvaliteet ja </a:t>
            </a:r>
            <a:r>
              <a:rPr lang="et-EE" sz="1600" kern="1200" err="1">
                <a:solidFill>
                  <a:schemeClr val="dk1"/>
                </a:solidFill>
                <a:effectLst/>
              </a:rPr>
              <a:t>hüdrogeoloogia</a:t>
            </a:r>
            <a:endParaRPr lang="et-EE" sz="1600" kern="1200">
              <a:solidFill>
                <a:schemeClr val="dk1"/>
              </a:solidFill>
              <a:effectLst/>
            </a:endParaRPr>
          </a:p>
          <a:p>
            <a:pPr algn="ctr"/>
            <a:r>
              <a:rPr lang="et-EE" sz="1600">
                <a:solidFill>
                  <a:schemeClr val="dk1"/>
                </a:solidFill>
              </a:rPr>
              <a:t>2024.a</a:t>
            </a:r>
            <a:endParaRPr lang="en-US" sz="1600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32B108AA-82D2-0476-38D5-73B1539815C4}"/>
              </a:ext>
            </a:extLst>
          </p:cNvPr>
          <p:cNvSpPr/>
          <p:nvPr/>
        </p:nvSpPr>
        <p:spPr>
          <a:xfrm>
            <a:off x="6326221" y="4198405"/>
            <a:ext cx="1925853" cy="1087376"/>
          </a:xfrm>
          <a:prstGeom prst="cloudCallout">
            <a:avLst>
              <a:gd name="adj1" fmla="val -45305"/>
              <a:gd name="adj2" fmla="val 5813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600"/>
              <a:t>Kiirgus ja selle mõju </a:t>
            </a:r>
          </a:p>
          <a:p>
            <a:pPr algn="ctr"/>
            <a:r>
              <a:rPr lang="et-EE" sz="1600"/>
              <a:t>2022-2025</a:t>
            </a:r>
            <a:endParaRPr lang="en-US" sz="1600"/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B2543FC3-D2DF-7909-FE4B-BCF099A32433}"/>
              </a:ext>
            </a:extLst>
          </p:cNvPr>
          <p:cNvSpPr/>
          <p:nvPr/>
        </p:nvSpPr>
        <p:spPr>
          <a:xfrm>
            <a:off x="4592186" y="2263026"/>
            <a:ext cx="2404328" cy="968684"/>
          </a:xfrm>
          <a:prstGeom prst="cloudCallout">
            <a:avLst>
              <a:gd name="adj1" fmla="val 18570"/>
              <a:gd name="adj2" fmla="val 8570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600"/>
              <a:t>Välisõhk ja müra </a:t>
            </a:r>
          </a:p>
          <a:p>
            <a:pPr algn="ctr"/>
            <a:r>
              <a:rPr lang="et-EE" sz="1600"/>
              <a:t>2024.a</a:t>
            </a:r>
            <a:endParaRPr lang="en-US" sz="1600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86B25F80-6B80-523B-F7D4-57E10046BF3A}"/>
              </a:ext>
            </a:extLst>
          </p:cNvPr>
          <p:cNvSpPr/>
          <p:nvPr/>
        </p:nvSpPr>
        <p:spPr>
          <a:xfrm>
            <a:off x="2541673" y="2329467"/>
            <a:ext cx="1925854" cy="1464207"/>
          </a:xfrm>
          <a:prstGeom prst="cloudCallout">
            <a:avLst>
              <a:gd name="adj1" fmla="val 4566"/>
              <a:gd name="adj2" fmla="val 7871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600" kern="1200">
                <a:solidFill>
                  <a:schemeClr val="dk1"/>
                </a:solidFill>
                <a:effectLst/>
              </a:rPr>
              <a:t>Maismaa elustik ja elupaigad</a:t>
            </a:r>
          </a:p>
          <a:p>
            <a:pPr algn="ctr"/>
            <a:r>
              <a:rPr lang="et-EE" sz="1600"/>
              <a:t>2024.a</a:t>
            </a:r>
            <a:endParaRPr lang="en-US" sz="1600"/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00F04CDC-FBA0-C211-599D-3AA19E8B240A}"/>
              </a:ext>
            </a:extLst>
          </p:cNvPr>
          <p:cNvSpPr/>
          <p:nvPr/>
        </p:nvSpPr>
        <p:spPr>
          <a:xfrm>
            <a:off x="740010" y="4634440"/>
            <a:ext cx="1925854" cy="1125425"/>
          </a:xfrm>
          <a:prstGeom prst="cloudCallout">
            <a:avLst>
              <a:gd name="adj1" fmla="val 76529"/>
              <a:gd name="adj2" fmla="val 2185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600" kern="1200">
                <a:solidFill>
                  <a:schemeClr val="dk1"/>
                </a:solidFill>
                <a:effectLst/>
              </a:rPr>
              <a:t>Inimese heaolu</a:t>
            </a:r>
          </a:p>
          <a:p>
            <a:pPr algn="ctr"/>
            <a:r>
              <a:rPr lang="et-EE" sz="1600">
                <a:solidFill>
                  <a:schemeClr val="dk1"/>
                </a:solidFill>
              </a:rPr>
              <a:t>2021 ja 2024</a:t>
            </a:r>
            <a:endParaRPr lang="en-US" sz="1600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941F320-FDAF-2480-A46D-D59C8C6DA08A}"/>
              </a:ext>
            </a:extLst>
          </p:cNvPr>
          <p:cNvSpPr/>
          <p:nvPr/>
        </p:nvSpPr>
        <p:spPr>
          <a:xfrm>
            <a:off x="9655959" y="5199902"/>
            <a:ext cx="1938278" cy="958876"/>
          </a:xfrm>
          <a:prstGeom prst="cloudCallout">
            <a:avLst>
              <a:gd name="adj1" fmla="val -74167"/>
              <a:gd name="adj2" fmla="val -2915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600" kern="1200">
                <a:solidFill>
                  <a:schemeClr val="dk1"/>
                </a:solidFill>
                <a:effectLst/>
              </a:rPr>
              <a:t>Veekeskkond</a:t>
            </a:r>
          </a:p>
          <a:p>
            <a:pPr algn="ctr"/>
            <a:r>
              <a:rPr lang="et-EE" sz="1600"/>
              <a:t>2022-2024</a:t>
            </a:r>
            <a:endParaRPr lang="en-US" sz="16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713525-8556-7146-23ED-7B5FDC072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7552" y="541080"/>
            <a:ext cx="1660464" cy="455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31A840-F1EF-CD9C-681A-340EAF467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7655" y="82831"/>
            <a:ext cx="1672303" cy="407879"/>
          </a:xfrm>
          <a:prstGeom prst="rect">
            <a:avLst/>
          </a:prstGeom>
        </p:spPr>
      </p:pic>
      <p:pic>
        <p:nvPicPr>
          <p:cNvPr id="1028" name="Picture 4" descr="Fish Jumping Out Of Water - (431x425) Png Clipart Download">
            <a:extLst>
              <a:ext uri="{FF2B5EF4-FFF2-40B4-BE49-F238E27FC236}">
                <a16:creationId xmlns:a16="http://schemas.microsoft.com/office/drawing/2014/main" id="{EE7D5B4C-D1EF-5E4B-B8DD-B115308E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0188">
            <a:off x="8645254" y="5151628"/>
            <a:ext cx="264322" cy="2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Cute Cow Clipart Cute Cow Clip Art Cow In The Mud With - Clipart  Cow PNG Image with No Background - PNGkey.com">
            <a:extLst>
              <a:ext uri="{FF2B5EF4-FFF2-40B4-BE49-F238E27FC236}">
                <a16:creationId xmlns:a16="http://schemas.microsoft.com/office/drawing/2014/main" id="{C06CDF6B-E653-07F9-E39A-D2B296E4F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8"/>
          <a:stretch/>
        </p:blipFill>
        <p:spPr bwMode="auto">
          <a:xfrm>
            <a:off x="3979534" y="3710263"/>
            <a:ext cx="667948" cy="64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63F57505-61E7-742C-7CA6-CC8947D23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7273" y="1109143"/>
            <a:ext cx="377904" cy="319644"/>
          </a:xfrm>
          <a:prstGeom prst="rect">
            <a:avLst/>
          </a:prstGeom>
        </p:spPr>
      </p:pic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A3751C0-F4B4-90DC-F0AC-6B17B4C03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133308" y="3469516"/>
            <a:ext cx="498139" cy="704358"/>
          </a:xfrm>
          <a:prstGeom prst="rect">
            <a:avLst/>
          </a:prstGeom>
        </p:spPr>
      </p:pic>
      <p:pic>
        <p:nvPicPr>
          <p:cNvPr id="25" name="Picture 24" descr="A picture containing text, shark, silhouette&#10;&#10;Description automatically generated">
            <a:extLst>
              <a:ext uri="{FF2B5EF4-FFF2-40B4-BE49-F238E27FC236}">
                <a16:creationId xmlns:a16="http://schemas.microsoft.com/office/drawing/2014/main" id="{484ABE0A-377C-7B5A-59E5-D8976E0216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240" y="1155846"/>
            <a:ext cx="1336187" cy="1251923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261070F-24BA-66A3-642A-905F919C6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92" y="4145577"/>
            <a:ext cx="517196" cy="35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BBF250-37EB-2E50-F219-6822A939F5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3287" y="3771004"/>
            <a:ext cx="585705" cy="76674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80E935DC-3E80-E46D-AE29-EE1C54198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21" y="3826309"/>
            <a:ext cx="840517" cy="30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84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78D00-6451-E89F-DC99-AFB0401E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Keskkonnamõjude hindamine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00C73D-2F6B-6055-9649-56FEF8698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0742" y="1585855"/>
            <a:ext cx="5371042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3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71977AB-8265-B19E-EE8D-7C3B50607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66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B0951-5402-BB3C-1883-D684A5E7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53" y="273444"/>
            <a:ext cx="10968362" cy="962573"/>
          </a:xfrm>
        </p:spPr>
        <p:txBody>
          <a:bodyPr>
            <a:normAutofit/>
          </a:bodyPr>
          <a:lstStyle/>
          <a:p>
            <a:r>
              <a:rPr lang="et-EE" sz="4000" b="1"/>
              <a:t>Infotunnid ja seminarid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67E7E-02F4-26DD-04FF-69B609CE1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011" y="1236017"/>
            <a:ext cx="5476639" cy="3258423"/>
          </a:xfrm>
        </p:spPr>
        <p:txBody>
          <a:bodyPr>
            <a:normAutofit fontScale="77500" lnSpcReduction="20000"/>
          </a:bodyPr>
          <a:lstStyle/>
          <a:p>
            <a:r>
              <a:rPr lang="et-EE" dirty="0"/>
              <a:t>2022.a infopäevadel osalejaid ca 200, 8 infopäeva</a:t>
            </a:r>
          </a:p>
          <a:p>
            <a:r>
              <a:rPr lang="et-EE" dirty="0"/>
              <a:t>2023.a 1-2. kv infopäevadel osalejaid ca 180, 10 infopäeva</a:t>
            </a:r>
          </a:p>
          <a:p>
            <a:r>
              <a:rPr lang="et-EE" dirty="0"/>
              <a:t>2023.a 3 kv infopäevad hetke seisuga:</a:t>
            </a:r>
          </a:p>
          <a:p>
            <a:pPr>
              <a:buFontTx/>
              <a:buChar char="-"/>
            </a:pPr>
            <a:r>
              <a:rPr lang="et-EE" sz="2100" dirty="0"/>
              <a:t>Püssi korteriühistud</a:t>
            </a:r>
          </a:p>
          <a:p>
            <a:pPr>
              <a:buFontTx/>
              <a:buChar char="-"/>
            </a:pPr>
            <a:r>
              <a:rPr lang="et-EE" sz="2100" dirty="0"/>
              <a:t>Virumaa Ettevõtlike Naiste Liit</a:t>
            </a:r>
          </a:p>
          <a:p>
            <a:pPr>
              <a:buFontTx/>
              <a:buChar char="-"/>
            </a:pPr>
            <a:r>
              <a:rPr lang="et-EE" sz="2100" dirty="0"/>
              <a:t>Infopäev Kohtla-Järve elanikele</a:t>
            </a:r>
          </a:p>
          <a:p>
            <a:pPr>
              <a:buFontTx/>
              <a:buChar char="-"/>
            </a:pPr>
            <a:r>
              <a:rPr lang="et-EE" sz="2100" dirty="0"/>
              <a:t>Kohtla-Nõmme jahtkonna klubi</a:t>
            </a:r>
          </a:p>
          <a:p>
            <a:pPr>
              <a:buFontTx/>
              <a:buChar char="-"/>
            </a:pPr>
            <a:r>
              <a:rPr lang="et-EE" sz="2100" dirty="0"/>
              <a:t>Infopäev Soonurme </a:t>
            </a:r>
            <a:r>
              <a:rPr lang="et-EE" sz="2100" dirty="0" err="1"/>
              <a:t>külaseltsis</a:t>
            </a:r>
            <a:endParaRPr lang="et-EE" sz="2100" dirty="0"/>
          </a:p>
          <a:p>
            <a:pPr>
              <a:buFontTx/>
              <a:buChar char="-"/>
            </a:pPr>
            <a:endParaRPr lang="et-EE" sz="2000" dirty="0"/>
          </a:p>
          <a:p>
            <a:pPr>
              <a:buFontTx/>
              <a:buChar char="-"/>
            </a:pPr>
            <a:endParaRPr lang="et-EE" sz="2000" dirty="0"/>
          </a:p>
          <a:p>
            <a:pPr marL="0" indent="0">
              <a:buNone/>
            </a:pPr>
            <a:endParaRPr lang="et-EE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A01C60-502C-F12E-9647-7DB4D2E91065}"/>
              </a:ext>
            </a:extLst>
          </p:cNvPr>
          <p:cNvSpPr txBox="1">
            <a:spLocks/>
          </p:cNvSpPr>
          <p:nvPr/>
        </p:nvSpPr>
        <p:spPr>
          <a:xfrm>
            <a:off x="4922760" y="4494440"/>
            <a:ext cx="6378903" cy="2363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200" dirty="0"/>
              <a:t>2023.a – Tuumajaama võimalikes asukohtades vahetusse ümbrusesse jäävate kruntide omanike ootuste kaardistamine – tehtud, kohalike huvi väga väike (vaid 4 in võttis ühendust)</a:t>
            </a:r>
          </a:p>
          <a:p>
            <a:r>
              <a:rPr lang="et-EE" sz="2200" b="1" dirty="0"/>
              <a:t>2023.a 3.kv -Energeetika seminar Virumaal?</a:t>
            </a:r>
          </a:p>
        </p:txBody>
      </p:sp>
      <p:pic>
        <p:nvPicPr>
          <p:cNvPr id="22" name="Content Placeholder 21" descr="A group of people sitting in chairs in a room">
            <a:extLst>
              <a:ext uri="{FF2B5EF4-FFF2-40B4-BE49-F238E27FC236}">
                <a16:creationId xmlns:a16="http://schemas.microsoft.com/office/drawing/2014/main" id="{2C24FA32-C391-7ECC-5AD2-24CC7B1B45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9577" y="982362"/>
            <a:ext cx="4640119" cy="348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group of people sitting in a classroom">
            <a:extLst>
              <a:ext uri="{FF2B5EF4-FFF2-40B4-BE49-F238E27FC236}">
                <a16:creationId xmlns:a16="http://schemas.microsoft.com/office/drawing/2014/main" id="{7C94AB63-1B0C-FB62-B8F9-42439B44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71" y="4494440"/>
            <a:ext cx="3950562" cy="221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619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08598-9752-15D7-C6C9-17B057655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25" y="336030"/>
            <a:ext cx="6214256" cy="3750392"/>
          </a:xfrm>
        </p:spPr>
        <p:txBody>
          <a:bodyPr>
            <a:normAutofit/>
          </a:bodyPr>
          <a:lstStyle/>
          <a:p>
            <a:r>
              <a:rPr lang="et-EE" sz="4400" b="1" dirty="0" err="1"/>
              <a:t>Olkiluoto</a:t>
            </a:r>
            <a:r>
              <a:rPr lang="et-EE" sz="4400" b="1" dirty="0"/>
              <a:t> Express</a:t>
            </a:r>
            <a:br>
              <a:rPr lang="et-EE" b="1" dirty="0"/>
            </a:br>
            <a:br>
              <a:rPr lang="et-EE" sz="2400" dirty="0">
                <a:solidFill>
                  <a:schemeClr val="tx1"/>
                </a:solidFill>
              </a:rPr>
            </a:br>
            <a:r>
              <a:rPr lang="et-EE" sz="2800" dirty="0">
                <a:solidFill>
                  <a:schemeClr val="tx1"/>
                </a:solidFill>
              </a:rPr>
              <a:t>2023.a toimub 5 korda (käidud juba jaanuaris ja veebruaris, märts ja juuni), käinud 54 kohalikku</a:t>
            </a:r>
            <a:br>
              <a:rPr lang="et-EE" sz="2400" dirty="0">
                <a:solidFill>
                  <a:schemeClr val="tx1"/>
                </a:solidFill>
              </a:rPr>
            </a:br>
            <a:br>
              <a:rPr lang="et-EE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E83F01-513E-D284-F5AF-A82FA2011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5126" y="74070"/>
            <a:ext cx="5792481" cy="434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B5A47-0C9F-861C-C1CB-162F62F6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1" y="2853802"/>
            <a:ext cx="5888561" cy="3841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A73ED1-018B-C0F0-00AE-C84C3CAB3041}"/>
              </a:ext>
            </a:extLst>
          </p:cNvPr>
          <p:cNvSpPr txBox="1"/>
          <p:nvPr/>
        </p:nvSpPr>
        <p:spPr>
          <a:xfrm>
            <a:off x="6236246" y="4418430"/>
            <a:ext cx="597023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800" dirty="0">
                <a:solidFill>
                  <a:schemeClr val="tx1"/>
                </a:solidFill>
                <a:latin typeface="Montserrat Light" panose="00000400000000000000" pitchFamily="2" charset="-70"/>
              </a:rPr>
              <a:t>Tulemas:</a:t>
            </a:r>
            <a:br>
              <a:rPr lang="et-EE" sz="2800" dirty="0">
                <a:solidFill>
                  <a:schemeClr val="tx1"/>
                </a:solidFill>
                <a:latin typeface="Montserrat Light" panose="00000400000000000000" pitchFamily="2" charset="-70"/>
              </a:rPr>
            </a:br>
            <a:r>
              <a:rPr lang="et-EE" sz="2800" dirty="0">
                <a:solidFill>
                  <a:schemeClr val="tx1"/>
                </a:solidFill>
                <a:latin typeface="Montserrat Light" panose="00000400000000000000" pitchFamily="2" charset="-70"/>
              </a:rPr>
              <a:t>27-28. september</a:t>
            </a:r>
            <a:br>
              <a:rPr lang="et-EE" sz="2800" dirty="0">
                <a:solidFill>
                  <a:schemeClr val="tx1"/>
                </a:solidFill>
                <a:latin typeface="Montserrat Light" panose="00000400000000000000" pitchFamily="2" charset="-70"/>
              </a:rPr>
            </a:br>
            <a:r>
              <a:rPr lang="et-EE" sz="2800" dirty="0">
                <a:solidFill>
                  <a:schemeClr val="tx1"/>
                </a:solidFill>
                <a:latin typeface="Montserrat Light" panose="00000400000000000000" pitchFamily="2" charset="-70"/>
              </a:rPr>
              <a:t>15-16. november</a:t>
            </a:r>
          </a:p>
          <a:p>
            <a:r>
              <a:rPr lang="et-EE" sz="2800" b="1" dirty="0">
                <a:latin typeface="Montserrat Light" panose="00000400000000000000" pitchFamily="2" charset="-70"/>
              </a:rPr>
              <a:t>Vajalik jätkata ka 2024!?</a:t>
            </a:r>
            <a:br>
              <a:rPr lang="et-EE" sz="1800" b="1" dirty="0">
                <a:solidFill>
                  <a:schemeClr val="tx1"/>
                </a:solidFill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112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C8672-A38E-7B4B-8B2F-47F485C0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218"/>
            <a:ext cx="10515600" cy="2852737"/>
          </a:xfrm>
        </p:spPr>
        <p:txBody>
          <a:bodyPr>
            <a:normAutofit/>
          </a:bodyPr>
          <a:lstStyle/>
          <a:p>
            <a:r>
              <a:rPr lang="et-EE" sz="4000" dirty="0">
                <a:latin typeface="Montserrat Light" pitchFamily="2" charset="77"/>
              </a:rPr>
              <a:t>Sotsiaalne vastutus ja jätkusuutlik areng</a:t>
            </a:r>
            <a:endParaRPr lang="en-EE" sz="400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3999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BE987D4-D430-4E07-A6DB-55D094BDE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050D07E-F6C2-414E-92F4-363658873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D3BBF584-54A6-418C-AB91-370453FE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251831B9-4ED4-4203-88D8-05AC0428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2" y="344034"/>
            <a:ext cx="11680500" cy="56455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508A90-13B6-AE9C-0CE6-CD88674E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654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E5B31-4E46-C25B-9D6A-1D439C5C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2" y="336031"/>
            <a:ext cx="11183247" cy="773112"/>
          </a:xfrm>
        </p:spPr>
        <p:txBody>
          <a:bodyPr>
            <a:noAutofit/>
          </a:bodyPr>
          <a:lstStyle/>
          <a:p>
            <a:r>
              <a:rPr lang="et-EE" sz="3200" dirty="0"/>
              <a:t>Kasvuhoonegaaside emissioonid ja kliima soojenemine</a:t>
            </a:r>
            <a:endParaRPr lang="en-U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6A3E4D-2EF3-0E52-FC9E-52D699551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928" y="1296988"/>
            <a:ext cx="925267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01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489E42C-A236-3A9E-78A7-BA32E8EE8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77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54500E3-5CD7-740D-CB11-D514B9D5C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0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D26AC75-AFCD-2910-A295-AFECA7216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83E6740-8E26-A4AB-0670-CB2E27BD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94" y="264256"/>
            <a:ext cx="2475271" cy="653937"/>
          </a:xfrm>
        </p:spPr>
        <p:txBody>
          <a:bodyPr>
            <a:normAutofit/>
          </a:bodyPr>
          <a:lstStyle/>
          <a:p>
            <a:r>
              <a:rPr lang="et-EE" sz="4000">
                <a:latin typeface="Montserrat Light" pitchFamily="2" charset="77"/>
              </a:rPr>
              <a:t>Aitäh!</a:t>
            </a:r>
            <a:endParaRPr lang="en-EE" sz="4000">
              <a:solidFill>
                <a:srgbClr val="002060"/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042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C86F8-9DA7-B374-2777-C6AA34DBB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Kliima soojenemise modelleerimine</a:t>
            </a:r>
            <a:endParaRPr lang="en-US" dirty="0"/>
          </a:p>
        </p:txBody>
      </p:sp>
      <p:pic>
        <p:nvPicPr>
          <p:cNvPr id="2050" name="Picture 2" descr="Current and projected temperature changes globally (11). The top maps show the estimated climate change for a 28C global average change; the middle figure for a 38C change and the bottom figure for a 48C change. The new unpublished maps for RCP8.5 are very similar to the bottom maps. Baseline 01961Á1990.">
            <a:extLst>
              <a:ext uri="{FF2B5EF4-FFF2-40B4-BE49-F238E27FC236}">
                <a16:creationId xmlns:a16="http://schemas.microsoft.com/office/drawing/2014/main" id="{47C7CD33-3F9D-7A37-6A1D-4D2B9A1AF9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48" y="1296988"/>
            <a:ext cx="503503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55BCC3-39E8-2BF3-E177-4F75B3A6C404}"/>
              </a:ext>
            </a:extLst>
          </p:cNvPr>
          <p:cNvSpPr txBox="1"/>
          <p:nvPr/>
        </p:nvSpPr>
        <p:spPr>
          <a:xfrm>
            <a:off x="109408" y="6291136"/>
            <a:ext cx="9886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1" dirty="0">
                <a:solidFill>
                  <a:srgbClr val="111111"/>
                </a:solidFill>
                <a:effectLst/>
                <a:latin typeface="Montserrat Light" panose="00000400000000000000" pitchFamily="2" charset="-70"/>
              </a:rPr>
              <a:t>Current and projected temperature changes globally (11). The top maps show the estimated climate change for a 28C global average change; the middle figure for a 38C change and the bottom figure for a 48C change. The new unpublished maps for RCP8.5 are very similar to the bottom maps. Baseline 01961Á1990.</a:t>
            </a:r>
            <a:endParaRPr lang="et-EE" sz="800" b="0" i="1" dirty="0">
              <a:solidFill>
                <a:srgbClr val="111111"/>
              </a:solidFill>
              <a:effectLst/>
              <a:latin typeface="Montserrat Light" panose="00000400000000000000" pitchFamily="2" charset="-70"/>
            </a:endParaRPr>
          </a:p>
          <a:p>
            <a:r>
              <a:rPr lang="et-EE" sz="800" i="1" dirty="0">
                <a:latin typeface="Montserrat Light" panose="00000400000000000000" pitchFamily="2" charset="-70"/>
              </a:rPr>
              <a:t>Allikas: </a:t>
            </a:r>
            <a:r>
              <a:rPr lang="en-US" sz="800" i="1" dirty="0">
                <a:latin typeface="Montserrat Light" panose="00000400000000000000" pitchFamily="2" charset="-70"/>
              </a:rPr>
              <a:t>ResearchGate</a:t>
            </a:r>
            <a:r>
              <a:rPr lang="et-EE" sz="800" i="1" dirty="0">
                <a:latin typeface="Montserrat Light" panose="00000400000000000000" pitchFamily="2" charset="-70"/>
              </a:rPr>
              <a:t> </a:t>
            </a:r>
            <a:r>
              <a:rPr lang="et-EE" sz="800" i="1" dirty="0">
                <a:latin typeface="Montserrat Light" panose="00000400000000000000" pitchFamily="2" charset="-70"/>
                <a:hlinkClick r:id="rId4"/>
              </a:rPr>
              <a:t>https://www.researchgate.net/figure/Current-and-projected-temperature-changes-globally-11-The-top-maps-show-the-estimated_fig2_236125773/actions#reference</a:t>
            </a:r>
            <a:r>
              <a:rPr lang="et-EE" sz="800" i="1" dirty="0">
                <a:latin typeface="Montserrat Light" panose="00000400000000000000" pitchFamily="2" charset="-7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6262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2CA4-1E5E-6CD2-9328-A7103404D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2" y="336031"/>
            <a:ext cx="11127263" cy="773112"/>
          </a:xfrm>
        </p:spPr>
        <p:txBody>
          <a:bodyPr>
            <a:noAutofit/>
          </a:bodyPr>
          <a:lstStyle/>
          <a:p>
            <a:r>
              <a:rPr lang="et-EE" sz="3300" dirty="0"/>
              <a:t>NASA  prognoos aastaks 2100 juuli keskmine temp</a:t>
            </a:r>
            <a:endParaRPr lang="en-US" sz="33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23F1DA-6224-E548-DC97-9CEEB3A37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033" y="1158772"/>
            <a:ext cx="8159927" cy="561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07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440C-4067-2250-EA7E-442E094B4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3" y="336031"/>
            <a:ext cx="11083720" cy="773112"/>
          </a:xfrm>
        </p:spPr>
        <p:txBody>
          <a:bodyPr>
            <a:noAutofit/>
          </a:bodyPr>
          <a:lstStyle/>
          <a:p>
            <a:r>
              <a:rPr lang="et-EE" sz="3600" dirty="0"/>
              <a:t>Ennustused realiseeruvad kiiremini kui arvasime</a:t>
            </a:r>
            <a:endParaRPr lang="en-US" sz="3600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33FE99B-A0CD-68B3-5D07-E08451024F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62" y="1389086"/>
            <a:ext cx="4680174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7C151-C302-4481-C3A3-D4C15971B1FE}"/>
              </a:ext>
            </a:extLst>
          </p:cNvPr>
          <p:cNvSpPr txBox="1"/>
          <p:nvPr/>
        </p:nvSpPr>
        <p:spPr>
          <a:xfrm>
            <a:off x="5544986" y="1511558"/>
            <a:ext cx="50421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F1419"/>
                </a:solidFill>
                <a:effectLst/>
                <a:latin typeface="TwitterChirp"/>
              </a:rPr>
              <a:t>In 2020, the </a:t>
            </a:r>
            <a:r>
              <a:rPr lang="en-US" b="0" i="0" dirty="0">
                <a:solidFill>
                  <a:srgbClr val="1D9BF0"/>
                </a:solidFill>
                <a:effectLst/>
                <a:latin typeface="TwitterChirp"/>
                <a:hlinkClick r:id="rId3"/>
              </a:rPr>
              <a:t>@metoffice</a:t>
            </a:r>
            <a:endParaRPr lang="en-US" b="0" i="0" dirty="0">
              <a:solidFill>
                <a:srgbClr val="0F1419"/>
              </a:solidFill>
              <a:effectLst/>
              <a:latin typeface="TwitterChirp"/>
            </a:endParaRPr>
          </a:p>
          <a:p>
            <a:r>
              <a:rPr lang="en-US" b="0" i="0" dirty="0">
                <a:solidFill>
                  <a:srgbClr val="0F1419"/>
                </a:solidFill>
                <a:effectLst/>
                <a:latin typeface="TwitterChirp"/>
              </a:rPr>
              <a:t>produced a hypothetical weather forecast for 23 July 2050 based on UK climate projections. Today, the forecast for Tuesday is shockingly almost identical for large parts of the country.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57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934D-9B52-F3E6-C0CE-2A0684D01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2" y="336031"/>
            <a:ext cx="11114824" cy="773112"/>
          </a:xfrm>
        </p:spPr>
        <p:txBody>
          <a:bodyPr>
            <a:noAutofit/>
          </a:bodyPr>
          <a:lstStyle/>
          <a:p>
            <a:r>
              <a:rPr lang="et-EE" sz="3000" dirty="0"/>
              <a:t>K</a:t>
            </a:r>
            <a:r>
              <a:rPr lang="en-US" sz="3000" dirty="0" err="1"/>
              <a:t>asvuhoonegaaside</a:t>
            </a:r>
            <a:r>
              <a:rPr lang="et-EE" sz="3000" dirty="0"/>
              <a:t> heide sektorite kaupa</a:t>
            </a:r>
            <a:endParaRPr lang="en-US" sz="3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960069-1241-6BEE-701F-8EB74DEC1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887" y="1109143"/>
            <a:ext cx="10612499" cy="489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16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01FD-2A16-6BC7-1574-CAC5618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EE" sz="3600" dirty="0"/>
              <a:t>Tuumaenergia võimaldab dekarboniseerimist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929E55-D6F5-2CB8-5AA5-A4585CF29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760" t="23965" r="66640" b="37571"/>
          <a:stretch/>
        </p:blipFill>
        <p:spPr>
          <a:xfrm>
            <a:off x="254465" y="996899"/>
            <a:ext cx="5386874" cy="5285714"/>
          </a:xfrm>
        </p:spPr>
      </p:pic>
      <p:pic>
        <p:nvPicPr>
          <p:cNvPr id="6" name="iiri co2.mp4" descr="iiri co2.mp4">
            <a:hlinkClick r:id="" action="ppaction://media"/>
            <a:extLst>
              <a:ext uri="{FF2B5EF4-FFF2-40B4-BE49-F238E27FC236}">
                <a16:creationId xmlns:a16="http://schemas.microsoft.com/office/drawing/2014/main" id="{4903934E-E959-464E-1896-843F40C3A4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0734" y="996900"/>
            <a:ext cx="5285713" cy="52857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34E3427-DFA9-BC0D-AE01-C1D9E358D4DF}"/>
                  </a:ext>
                </a:extLst>
              </p14:cNvPr>
              <p14:cNvContentPartPr/>
              <p14:nvPr/>
            </p14:nvContentPartPr>
            <p14:xfrm>
              <a:off x="911944" y="2170031"/>
              <a:ext cx="594000" cy="169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34E3427-DFA9-BC0D-AE01-C1D9E358D4D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3304" y="2161031"/>
                <a:ext cx="61164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33F7C22-FE51-6751-C95F-7E8057557D70}"/>
                  </a:ext>
                </a:extLst>
              </p14:cNvPr>
              <p14:cNvContentPartPr/>
              <p14:nvPr/>
            </p14:nvContentPartPr>
            <p14:xfrm>
              <a:off x="6368104" y="2829551"/>
              <a:ext cx="686880" cy="205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33F7C22-FE51-6751-C95F-7E8057557D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59104" y="2820911"/>
                <a:ext cx="704520" cy="22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0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rmi PPT template 2022 upd 2.2" id="{25EDB155-F5A5-3B40-8B67-5931D0427687}" vid="{A511B380-113A-404B-841C-7F3240FED2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7413A73BCFE1F44B131FA1143F37146" ma:contentTypeVersion="17" ma:contentTypeDescription="Loo uus dokument" ma:contentTypeScope="" ma:versionID="f7bba21f7b7dfbd0de3628a47e7d345f">
  <xsd:schema xmlns:xsd="http://www.w3.org/2001/XMLSchema" xmlns:xs="http://www.w3.org/2001/XMLSchema" xmlns:p="http://schemas.microsoft.com/office/2006/metadata/properties" xmlns:ns2="f85b042e-4f0a-4841-b5ec-c6d4f545d4bf" xmlns:ns3="d708710b-1c58-498d-b515-035a25f7bd47" targetNamespace="http://schemas.microsoft.com/office/2006/metadata/properties" ma:root="true" ma:fieldsID="163dec3dd85ec2704b44371033de1ada" ns2:_="" ns3:_="">
    <xsd:import namespace="f85b042e-4f0a-4841-b5ec-c6d4f545d4bf"/>
    <xsd:import namespace="d708710b-1c58-498d-b515-035a25f7b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5b042e-4f0a-4841-b5ec-c6d4f545d4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Pildisildid" ma:readOnly="false" ma:fieldId="{5cf76f15-5ced-4ddc-b409-7134ff3c332f}" ma:taxonomyMulti="true" ma:sspId="75987b1c-0244-437e-8d16-7b7b7cd2ae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8710b-1c58-498d-b515-035a25f7b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541cc9e-966f-43fc-9242-33ea2addfd36}" ma:internalName="TaxCatchAll" ma:showField="CatchAllData" ma:web="d708710b-1c58-498d-b515-035a25f7bd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5b042e-4f0a-4841-b5ec-c6d4f545d4bf">
      <Terms xmlns="http://schemas.microsoft.com/office/infopath/2007/PartnerControls"/>
    </lcf76f155ced4ddcb4097134ff3c332f>
    <TaxCatchAll xmlns="d708710b-1c58-498d-b515-035a25f7bd47" xsi:nil="true"/>
  </documentManagement>
</p:properties>
</file>

<file path=customXml/itemProps1.xml><?xml version="1.0" encoding="utf-8"?>
<ds:datastoreItem xmlns:ds="http://schemas.openxmlformats.org/officeDocument/2006/customXml" ds:itemID="{D99A32AA-21AA-4421-8387-C95AD8082E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857B46-12B0-4B9A-98DF-E26926410B3B}"/>
</file>

<file path=customXml/itemProps3.xml><?xml version="1.0" encoding="utf-8"?>
<ds:datastoreItem xmlns:ds="http://schemas.openxmlformats.org/officeDocument/2006/customXml" ds:itemID="{F861D9ED-3C6B-4463-BE78-5E52799B5B05}">
  <ds:schemaRefs>
    <ds:schemaRef ds:uri="d708710b-1c58-498d-b515-035a25f7bd47"/>
    <ds:schemaRef ds:uri="f85b042e-4f0a-4841-b5ec-c6d4f545d4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20230313_1kv infopäev Savalas</Template>
  <TotalTime>301</TotalTime>
  <Words>1115</Words>
  <Application>Microsoft Office PowerPoint</Application>
  <PresentationFormat>Widescreen</PresentationFormat>
  <Paragraphs>156</Paragraphs>
  <Slides>42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Montserrat</vt:lpstr>
      <vt:lpstr>Montserrat ExtraLight</vt:lpstr>
      <vt:lpstr>Montserrat Light</vt:lpstr>
      <vt:lpstr>Montserrat SemiBold</vt:lpstr>
      <vt:lpstr>Roboto</vt:lpstr>
      <vt:lpstr>TwitterChirp</vt:lpstr>
      <vt:lpstr>Office Theme</vt:lpstr>
      <vt:lpstr>Tuumajaama mõju kliimasoojenemisele, keskkonnale ja energeetika jalajälg</vt:lpstr>
      <vt:lpstr>Minust</vt:lpstr>
      <vt:lpstr>Kliima soojenemine ja seda mõjutavad tegurid</vt:lpstr>
      <vt:lpstr>Kasvuhoonegaaside emissioonid ja kliima soojenemine</vt:lpstr>
      <vt:lpstr>Kliima soojenemise modelleerimine</vt:lpstr>
      <vt:lpstr>NASA  prognoos aastaks 2100 juuli keskmine temp</vt:lpstr>
      <vt:lpstr>Ennustused realiseeruvad kiiremini kui arvasime</vt:lpstr>
      <vt:lpstr>Kasvuhoonegaaside heide sektorite kaupa</vt:lpstr>
      <vt:lpstr>Tuumaenergia võimaldab dekarboniseerimist</vt:lpstr>
      <vt:lpstr>Eesti ja regiooni elektri defitsiit ainult kasvab ja energiakriis süveneb</vt:lpstr>
      <vt:lpstr>Energeetika jalajälg</vt:lpstr>
      <vt:lpstr>Jälajälje hindamine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Tuumaenergia keskkonnamõju</vt:lpstr>
      <vt:lpstr>PowerPoint Presentation</vt:lpstr>
      <vt:lpstr>PowerPoint Presentation</vt:lpstr>
      <vt:lpstr>Jäätmekäitlus</vt:lpstr>
      <vt:lpstr>Kõrge radioaktiivsusega jäätmed (kasutatud tuumkütus)</vt:lpstr>
      <vt:lpstr>PowerPoint Presentation</vt:lpstr>
      <vt:lpstr>PowerPoint Presentation</vt:lpstr>
      <vt:lpstr>PowerPoint Presentation</vt:lpstr>
      <vt:lpstr>Asukoha piirangute kaardistamine GIS Letipea</vt:lpstr>
      <vt:lpstr>Asukoha piirangute kaardistamine GIS Aidu</vt:lpstr>
      <vt:lpstr>Asukoha piirangute kaardistamine GIS Aa</vt:lpstr>
      <vt:lpstr>Keskkonnauuringute vajadus</vt:lpstr>
      <vt:lpstr>Keskkonnamõjude hindamine</vt:lpstr>
      <vt:lpstr>PowerPoint Presentation</vt:lpstr>
      <vt:lpstr>Infotunnid ja seminarid</vt:lpstr>
      <vt:lpstr>Olkiluoto Express  2023.a toimub 5 korda (käidud juba jaanuaris ja veebruaris, märts ja juuni), käinud 54 kohalikku  </vt:lpstr>
      <vt:lpstr>Sotsiaalne vastutus ja jätkusuutlik areng</vt:lpstr>
      <vt:lpstr>PowerPoint Presentation</vt:lpstr>
      <vt:lpstr>PowerPoint Presentation</vt:lpstr>
      <vt:lpstr>PowerPoint Presentation</vt:lpstr>
      <vt:lpstr>Aitäh!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Letipea geoloogilised uuringud SMR asukoha valikuks</dc:title>
  <dc:creator>Albert Kopjev</dc:creator>
  <cp:lastModifiedBy>Diana Revjako</cp:lastModifiedBy>
  <cp:revision>1</cp:revision>
  <dcterms:created xsi:type="dcterms:W3CDTF">2023-07-23T10:00:15Z</dcterms:created>
  <dcterms:modified xsi:type="dcterms:W3CDTF">2023-08-09T05:56:18Z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0x01010007413A73BCFE1F44B131FA1143F37146</vt:lpwstr>
  </property>
  <property fmtid="{D5CDD505-2E9C-101B-9397-08002B2CF9AE}" pid="3" name="MediaServiceImageTags">
    <vt:lpwstr/>
  </property>
</Properties>
</file>